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77" r:id="rId13"/>
    <p:sldId id="266" r:id="rId14"/>
    <p:sldId id="281" r:id="rId15"/>
    <p:sldId id="267" r:id="rId16"/>
    <p:sldId id="273" r:id="rId17"/>
    <p:sldId id="272" r:id="rId18"/>
    <p:sldId id="271" r:id="rId19"/>
    <p:sldId id="268" r:id="rId20"/>
    <p:sldId id="276" r:id="rId21"/>
    <p:sldId id="275" r:id="rId22"/>
    <p:sldId id="274" r:id="rId23"/>
    <p:sldId id="269" r:id="rId24"/>
    <p:sldId id="280" r:id="rId25"/>
    <p:sldId id="279" r:id="rId26"/>
    <p:sldId id="278" r:id="rId27"/>
    <p:sldId id="270" r:id="rId28"/>
    <p:sldId id="284" r:id="rId29"/>
    <p:sldId id="283" r:id="rId30"/>
    <p:sldId id="282"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71" autoAdjust="0"/>
  </p:normalViewPr>
  <p:slideViewPr>
    <p:cSldViewPr snapToGrid="0" snapToObjects="1">
      <p:cViewPr varScale="1">
        <p:scale>
          <a:sx n="70" d="100"/>
          <a:sy n="70" d="100"/>
        </p:scale>
        <p:origin x="-816" y="-90"/>
      </p:cViewPr>
      <p:guideLst>
        <p:guide orient="horz" pos="2160"/>
        <p:guide pos="2880"/>
      </p:guideLst>
    </p:cSldViewPr>
  </p:slideViewPr>
  <p:outlineViewPr>
    <p:cViewPr>
      <p:scale>
        <a:sx n="33" d="100"/>
        <a:sy n="33" d="100"/>
      </p:scale>
      <p:origin x="0" y="13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A9F76-97A1-454B-AC70-07C0B53AB81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952033FF-72FA-4312-B43C-9C82FD340084}">
      <dgm:prSet phldrT="[Text]"/>
      <dgm:spPr/>
      <dgm:t>
        <a:bodyPr/>
        <a:lstStyle/>
        <a:p>
          <a:r>
            <a:rPr lang="en-US" dirty="0" smtClean="0"/>
            <a:t>What should you do?</a:t>
          </a:r>
          <a:endParaRPr lang="en-US" dirty="0"/>
        </a:p>
      </dgm:t>
    </dgm:pt>
    <dgm:pt modelId="{701054CC-F1F3-4272-B7E3-9048178B845B}" type="parTrans" cxnId="{F7EF661B-B677-4F82-A44F-3DE763C6733A}">
      <dgm:prSet/>
      <dgm:spPr/>
      <dgm:t>
        <a:bodyPr/>
        <a:lstStyle/>
        <a:p>
          <a:endParaRPr lang="en-US"/>
        </a:p>
      </dgm:t>
    </dgm:pt>
    <dgm:pt modelId="{B489D6B3-4D05-4899-A1A0-CDE92F8D934F}" type="sibTrans" cxnId="{F7EF661B-B677-4F82-A44F-3DE763C6733A}">
      <dgm:prSet/>
      <dgm:spPr/>
      <dgm:t>
        <a:bodyPr/>
        <a:lstStyle/>
        <a:p>
          <a:endParaRPr lang="en-US"/>
        </a:p>
      </dgm:t>
    </dgm:pt>
    <dgm:pt modelId="{DD37C10B-5289-4982-AE59-57589A574112}" type="asst">
      <dgm:prSet phldrT="[Text]"/>
      <dgm:spPr/>
      <dgm:t>
        <a:bodyPr/>
        <a:lstStyle/>
        <a:p>
          <a:r>
            <a:rPr lang="en-US" dirty="0" smtClean="0"/>
            <a:t>Option A</a:t>
          </a:r>
          <a:endParaRPr lang="en-US" dirty="0"/>
        </a:p>
      </dgm:t>
    </dgm:pt>
    <dgm:pt modelId="{30C9E7B7-A965-42B7-9978-3FF96A6242BC}" type="parTrans" cxnId="{4BABBF2D-FDD3-4A9F-83E6-1DA7FDDA0DC6}">
      <dgm:prSet/>
      <dgm:spPr/>
      <dgm:t>
        <a:bodyPr/>
        <a:lstStyle/>
        <a:p>
          <a:endParaRPr lang="en-US"/>
        </a:p>
      </dgm:t>
    </dgm:pt>
    <dgm:pt modelId="{7307522A-076C-4250-BC06-BB184F01CDB4}" type="sibTrans" cxnId="{4BABBF2D-FDD3-4A9F-83E6-1DA7FDDA0DC6}">
      <dgm:prSet/>
      <dgm:spPr/>
      <dgm:t>
        <a:bodyPr/>
        <a:lstStyle/>
        <a:p>
          <a:endParaRPr lang="en-US"/>
        </a:p>
      </dgm:t>
    </dgm:pt>
    <dgm:pt modelId="{C91E613B-C32E-4ADA-AD6A-27C4C64F7918}">
      <dgm:prSet phldrT="[Text]"/>
      <dgm:spPr/>
      <dgm:t>
        <a:bodyPr/>
        <a:lstStyle/>
        <a:p>
          <a:r>
            <a:rPr lang="en-US" dirty="0" smtClean="0"/>
            <a:t>Option B</a:t>
          </a:r>
          <a:endParaRPr lang="en-US" dirty="0"/>
        </a:p>
      </dgm:t>
    </dgm:pt>
    <dgm:pt modelId="{1CC71756-D193-4F4B-99E1-B34AF1BE10E2}" type="parTrans" cxnId="{5C5EF4DB-E2C8-407D-ACFF-DDA115DB6286}">
      <dgm:prSet/>
      <dgm:spPr/>
      <dgm:t>
        <a:bodyPr/>
        <a:lstStyle/>
        <a:p>
          <a:endParaRPr lang="en-US"/>
        </a:p>
      </dgm:t>
    </dgm:pt>
    <dgm:pt modelId="{DEEAC8D9-9513-4930-BF83-DF2DA38D84BB}" type="sibTrans" cxnId="{5C5EF4DB-E2C8-407D-ACFF-DDA115DB6286}">
      <dgm:prSet/>
      <dgm:spPr/>
      <dgm:t>
        <a:bodyPr/>
        <a:lstStyle/>
        <a:p>
          <a:endParaRPr lang="en-US"/>
        </a:p>
      </dgm:t>
    </dgm:pt>
    <dgm:pt modelId="{1D4F03C2-0CE3-426F-9B16-AA8333154C02}">
      <dgm:prSet/>
      <dgm:spPr/>
      <dgm:t>
        <a:bodyPr/>
        <a:lstStyle/>
        <a:p>
          <a:r>
            <a:rPr lang="en-US" dirty="0" smtClean="0"/>
            <a:t>Option BA</a:t>
          </a:r>
          <a:endParaRPr lang="en-US" dirty="0"/>
        </a:p>
      </dgm:t>
    </dgm:pt>
    <dgm:pt modelId="{F8319E77-F931-46F8-BAC5-6A0EC81955CD}" type="parTrans" cxnId="{08C0E5CD-8F2F-4F00-B875-AFC87B9635B4}">
      <dgm:prSet/>
      <dgm:spPr/>
      <dgm:t>
        <a:bodyPr/>
        <a:lstStyle/>
        <a:p>
          <a:endParaRPr lang="en-US"/>
        </a:p>
      </dgm:t>
    </dgm:pt>
    <dgm:pt modelId="{1A629FD5-97E8-4EC9-8016-4F15959B0E23}" type="sibTrans" cxnId="{08C0E5CD-8F2F-4F00-B875-AFC87B9635B4}">
      <dgm:prSet/>
      <dgm:spPr/>
      <dgm:t>
        <a:bodyPr/>
        <a:lstStyle/>
        <a:p>
          <a:endParaRPr lang="en-US"/>
        </a:p>
      </dgm:t>
    </dgm:pt>
    <dgm:pt modelId="{0DCF97BF-6272-4A24-8494-79E334AB9C66}">
      <dgm:prSet/>
      <dgm:spPr/>
      <dgm:t>
        <a:bodyPr/>
        <a:lstStyle/>
        <a:p>
          <a:r>
            <a:rPr lang="en-US" dirty="0" smtClean="0"/>
            <a:t>Option AB</a:t>
          </a:r>
          <a:endParaRPr lang="en-US" dirty="0"/>
        </a:p>
      </dgm:t>
    </dgm:pt>
    <dgm:pt modelId="{7117317C-7608-41BB-88B1-F024FA2A7E0A}" type="parTrans" cxnId="{F6123305-79CD-4C1C-B2F5-CB09ACE7820E}">
      <dgm:prSet/>
      <dgm:spPr/>
      <dgm:t>
        <a:bodyPr/>
        <a:lstStyle/>
        <a:p>
          <a:endParaRPr lang="en-US"/>
        </a:p>
      </dgm:t>
    </dgm:pt>
    <dgm:pt modelId="{EA031F27-88F1-40FE-A7AB-40D9F89F6B0B}" type="sibTrans" cxnId="{F6123305-79CD-4C1C-B2F5-CB09ACE7820E}">
      <dgm:prSet/>
      <dgm:spPr/>
      <dgm:t>
        <a:bodyPr/>
        <a:lstStyle/>
        <a:p>
          <a:endParaRPr lang="en-US"/>
        </a:p>
      </dgm:t>
    </dgm:pt>
    <dgm:pt modelId="{C11EA021-C3DE-4247-97B8-CEC88E791BE6}">
      <dgm:prSet/>
      <dgm:spPr/>
      <dgm:t>
        <a:bodyPr/>
        <a:lstStyle/>
        <a:p>
          <a:r>
            <a:rPr lang="en-US" dirty="0" smtClean="0"/>
            <a:t>Option AA</a:t>
          </a:r>
          <a:endParaRPr lang="en-US" dirty="0"/>
        </a:p>
      </dgm:t>
    </dgm:pt>
    <dgm:pt modelId="{8C190071-C639-47EB-975E-8906D73E7E81}" type="parTrans" cxnId="{FF2998A4-2D47-4D12-A490-83A2F31CF02B}">
      <dgm:prSet/>
      <dgm:spPr/>
      <dgm:t>
        <a:bodyPr/>
        <a:lstStyle/>
        <a:p>
          <a:endParaRPr lang="en-US"/>
        </a:p>
      </dgm:t>
    </dgm:pt>
    <dgm:pt modelId="{FD73FB96-62AF-483A-8DD3-8641C7D6069C}" type="sibTrans" cxnId="{FF2998A4-2D47-4D12-A490-83A2F31CF02B}">
      <dgm:prSet/>
      <dgm:spPr/>
      <dgm:t>
        <a:bodyPr/>
        <a:lstStyle/>
        <a:p>
          <a:endParaRPr lang="en-US"/>
        </a:p>
      </dgm:t>
    </dgm:pt>
    <dgm:pt modelId="{1A7A40BB-7FFF-4368-A925-4306E6F2A2E9}">
      <dgm:prSet/>
      <dgm:spPr/>
      <dgm:t>
        <a:bodyPr/>
        <a:lstStyle/>
        <a:p>
          <a:r>
            <a:rPr lang="en-US" dirty="0" smtClean="0"/>
            <a:t>Option BB</a:t>
          </a:r>
          <a:endParaRPr lang="en-US" dirty="0"/>
        </a:p>
      </dgm:t>
    </dgm:pt>
    <dgm:pt modelId="{76806187-F6DC-4976-A6FA-C80B44BDB024}" type="parTrans" cxnId="{51DFA360-C81F-4AF1-9A8E-678E094D6192}">
      <dgm:prSet/>
      <dgm:spPr/>
      <dgm:t>
        <a:bodyPr/>
        <a:lstStyle/>
        <a:p>
          <a:endParaRPr lang="en-US"/>
        </a:p>
      </dgm:t>
    </dgm:pt>
    <dgm:pt modelId="{402DA782-DD34-43AE-B1BA-0B3A1B4F2ECA}" type="sibTrans" cxnId="{51DFA360-C81F-4AF1-9A8E-678E094D6192}">
      <dgm:prSet/>
      <dgm:spPr/>
      <dgm:t>
        <a:bodyPr/>
        <a:lstStyle/>
        <a:p>
          <a:endParaRPr lang="en-US"/>
        </a:p>
      </dgm:t>
    </dgm:pt>
    <dgm:pt modelId="{AFDA5BFF-AC67-45A8-9D1C-32C310297661}" type="pres">
      <dgm:prSet presAssocID="{CE9A9F76-97A1-454B-AC70-07C0B53AB814}" presName="Name0" presStyleCnt="0">
        <dgm:presLayoutVars>
          <dgm:orgChart val="1"/>
          <dgm:chPref val="1"/>
          <dgm:dir/>
          <dgm:animOne val="branch"/>
          <dgm:animLvl val="lvl"/>
          <dgm:resizeHandles/>
        </dgm:presLayoutVars>
      </dgm:prSet>
      <dgm:spPr/>
      <dgm:t>
        <a:bodyPr/>
        <a:lstStyle/>
        <a:p>
          <a:endParaRPr lang="en-US"/>
        </a:p>
      </dgm:t>
    </dgm:pt>
    <dgm:pt modelId="{2D512989-29B1-4F0D-AB17-0B62E033A714}" type="pres">
      <dgm:prSet presAssocID="{952033FF-72FA-4312-B43C-9C82FD340084}" presName="hierRoot1" presStyleCnt="0">
        <dgm:presLayoutVars>
          <dgm:hierBranch val="init"/>
        </dgm:presLayoutVars>
      </dgm:prSet>
      <dgm:spPr/>
    </dgm:pt>
    <dgm:pt modelId="{D8A60FC6-6AC1-4397-A7F9-6ACBD0FC00B8}" type="pres">
      <dgm:prSet presAssocID="{952033FF-72FA-4312-B43C-9C82FD340084}" presName="rootComposite1" presStyleCnt="0"/>
      <dgm:spPr/>
    </dgm:pt>
    <dgm:pt modelId="{2CA8BA88-25F3-48DE-8D4B-4566D58E912A}" type="pres">
      <dgm:prSet presAssocID="{952033FF-72FA-4312-B43C-9C82FD340084}" presName="rootText1" presStyleLbl="alignAcc1" presStyleIdx="0" presStyleCnt="0">
        <dgm:presLayoutVars>
          <dgm:chPref val="3"/>
        </dgm:presLayoutVars>
      </dgm:prSet>
      <dgm:spPr/>
      <dgm:t>
        <a:bodyPr/>
        <a:lstStyle/>
        <a:p>
          <a:endParaRPr lang="en-US"/>
        </a:p>
      </dgm:t>
    </dgm:pt>
    <dgm:pt modelId="{512EE4A5-98A5-4AA5-8CF6-79283A6B2421}" type="pres">
      <dgm:prSet presAssocID="{952033FF-72FA-4312-B43C-9C82FD340084}" presName="topArc1" presStyleLbl="parChTrans1D1" presStyleIdx="0" presStyleCnt="14"/>
      <dgm:spPr/>
    </dgm:pt>
    <dgm:pt modelId="{DE015CEF-11C1-44D3-BD8B-3EE5567B7197}" type="pres">
      <dgm:prSet presAssocID="{952033FF-72FA-4312-B43C-9C82FD340084}" presName="bottomArc1" presStyleLbl="parChTrans1D1" presStyleIdx="1" presStyleCnt="14"/>
      <dgm:spPr/>
    </dgm:pt>
    <dgm:pt modelId="{14BD33D8-12B1-45D9-A7F2-E40D959E5191}" type="pres">
      <dgm:prSet presAssocID="{952033FF-72FA-4312-B43C-9C82FD340084}" presName="topConnNode1" presStyleLbl="node1" presStyleIdx="0" presStyleCnt="0"/>
      <dgm:spPr/>
      <dgm:t>
        <a:bodyPr/>
        <a:lstStyle/>
        <a:p>
          <a:endParaRPr lang="en-US"/>
        </a:p>
      </dgm:t>
    </dgm:pt>
    <dgm:pt modelId="{22B28B75-BA21-4F57-B711-9C5A37A57F05}" type="pres">
      <dgm:prSet presAssocID="{952033FF-72FA-4312-B43C-9C82FD340084}" presName="hierChild2" presStyleCnt="0"/>
      <dgm:spPr/>
    </dgm:pt>
    <dgm:pt modelId="{5FD49A92-3A85-454B-8D63-A27F7BCF3226}" type="pres">
      <dgm:prSet presAssocID="{1CC71756-D193-4F4B-99E1-B34AF1BE10E2}" presName="Name28" presStyleLbl="parChTrans1D2" presStyleIdx="0" presStyleCnt="2"/>
      <dgm:spPr/>
      <dgm:t>
        <a:bodyPr/>
        <a:lstStyle/>
        <a:p>
          <a:endParaRPr lang="en-US"/>
        </a:p>
      </dgm:t>
    </dgm:pt>
    <dgm:pt modelId="{4CD93E2D-3512-4D2D-B231-F19965586042}" type="pres">
      <dgm:prSet presAssocID="{C91E613B-C32E-4ADA-AD6A-27C4C64F7918}" presName="hierRoot2" presStyleCnt="0">
        <dgm:presLayoutVars>
          <dgm:hierBranch val="init"/>
        </dgm:presLayoutVars>
      </dgm:prSet>
      <dgm:spPr/>
    </dgm:pt>
    <dgm:pt modelId="{9E1196FE-C725-4868-B4A2-135C2D828D62}" type="pres">
      <dgm:prSet presAssocID="{C91E613B-C32E-4ADA-AD6A-27C4C64F7918}" presName="rootComposite2" presStyleCnt="0"/>
      <dgm:spPr/>
    </dgm:pt>
    <dgm:pt modelId="{B848A9CB-CD17-4895-B8BF-56CC48CA3E3A}" type="pres">
      <dgm:prSet presAssocID="{C91E613B-C32E-4ADA-AD6A-27C4C64F7918}" presName="rootText2" presStyleLbl="alignAcc1" presStyleIdx="0" presStyleCnt="0" custLinFactX="6037" custLinFactY="-300000" custLinFactNeighborX="100000" custLinFactNeighborY="-348309">
        <dgm:presLayoutVars>
          <dgm:chPref val="3"/>
        </dgm:presLayoutVars>
      </dgm:prSet>
      <dgm:spPr/>
      <dgm:t>
        <a:bodyPr/>
        <a:lstStyle/>
        <a:p>
          <a:endParaRPr lang="en-US"/>
        </a:p>
      </dgm:t>
    </dgm:pt>
    <dgm:pt modelId="{AB6F4111-E367-46EB-B55A-4CD4AC7D617E}" type="pres">
      <dgm:prSet presAssocID="{C91E613B-C32E-4ADA-AD6A-27C4C64F7918}" presName="topArc2" presStyleLbl="parChTrans1D1" presStyleIdx="2" presStyleCnt="14"/>
      <dgm:spPr/>
    </dgm:pt>
    <dgm:pt modelId="{35650A7F-2857-492F-B65A-BF393E69CF08}" type="pres">
      <dgm:prSet presAssocID="{C91E613B-C32E-4ADA-AD6A-27C4C64F7918}" presName="bottomArc2" presStyleLbl="parChTrans1D1" presStyleIdx="3" presStyleCnt="14"/>
      <dgm:spPr/>
    </dgm:pt>
    <dgm:pt modelId="{05C0996B-FFC1-4A01-B046-6103529BEA6C}" type="pres">
      <dgm:prSet presAssocID="{C91E613B-C32E-4ADA-AD6A-27C4C64F7918}" presName="topConnNode2" presStyleLbl="node2" presStyleIdx="0" presStyleCnt="0"/>
      <dgm:spPr/>
      <dgm:t>
        <a:bodyPr/>
        <a:lstStyle/>
        <a:p>
          <a:endParaRPr lang="en-US"/>
        </a:p>
      </dgm:t>
    </dgm:pt>
    <dgm:pt modelId="{F16DF320-0C8E-405F-8669-F0501D4AC2C8}" type="pres">
      <dgm:prSet presAssocID="{C91E613B-C32E-4ADA-AD6A-27C4C64F7918}" presName="hierChild4" presStyleCnt="0"/>
      <dgm:spPr/>
    </dgm:pt>
    <dgm:pt modelId="{FED0478A-7EFB-4E3D-A974-251A50115249}" type="pres">
      <dgm:prSet presAssocID="{F8319E77-F931-46F8-BAC5-6A0EC81955CD}" presName="Name28" presStyleLbl="parChTrans1D3" presStyleIdx="0" presStyleCnt="4"/>
      <dgm:spPr/>
      <dgm:t>
        <a:bodyPr/>
        <a:lstStyle/>
        <a:p>
          <a:endParaRPr lang="en-US"/>
        </a:p>
      </dgm:t>
    </dgm:pt>
    <dgm:pt modelId="{90AC5B84-0452-42D4-8F06-DB6CAB2E2E73}" type="pres">
      <dgm:prSet presAssocID="{1D4F03C2-0CE3-426F-9B16-AA8333154C02}" presName="hierRoot2" presStyleCnt="0">
        <dgm:presLayoutVars>
          <dgm:hierBranch val="init"/>
        </dgm:presLayoutVars>
      </dgm:prSet>
      <dgm:spPr/>
    </dgm:pt>
    <dgm:pt modelId="{5C61C3BD-91FD-47C1-8258-697807618CDA}" type="pres">
      <dgm:prSet presAssocID="{1D4F03C2-0CE3-426F-9B16-AA8333154C02}" presName="rootComposite2" presStyleCnt="0"/>
      <dgm:spPr/>
    </dgm:pt>
    <dgm:pt modelId="{BDB724DF-9F5E-48BF-A7AB-76B2FAB38B46}" type="pres">
      <dgm:prSet presAssocID="{1D4F03C2-0CE3-426F-9B16-AA8333154C02}" presName="rootText2" presStyleLbl="alignAcc1" presStyleIdx="0" presStyleCnt="0" custLinFactY="-200000" custLinFactNeighborX="-9861" custLinFactNeighborY="-283942">
        <dgm:presLayoutVars>
          <dgm:chPref val="3"/>
        </dgm:presLayoutVars>
      </dgm:prSet>
      <dgm:spPr/>
      <dgm:t>
        <a:bodyPr/>
        <a:lstStyle/>
        <a:p>
          <a:endParaRPr lang="en-US"/>
        </a:p>
      </dgm:t>
    </dgm:pt>
    <dgm:pt modelId="{94D220A5-F8BC-405B-9FA0-22093B0486EA}" type="pres">
      <dgm:prSet presAssocID="{1D4F03C2-0CE3-426F-9B16-AA8333154C02}" presName="topArc2" presStyleLbl="parChTrans1D1" presStyleIdx="4" presStyleCnt="14"/>
      <dgm:spPr/>
    </dgm:pt>
    <dgm:pt modelId="{2742A377-E902-4756-971F-D13F998A423A}" type="pres">
      <dgm:prSet presAssocID="{1D4F03C2-0CE3-426F-9B16-AA8333154C02}" presName="bottomArc2" presStyleLbl="parChTrans1D1" presStyleIdx="5" presStyleCnt="14"/>
      <dgm:spPr/>
    </dgm:pt>
    <dgm:pt modelId="{7B4AA5FB-5236-43B9-983F-3D14F615B2E9}" type="pres">
      <dgm:prSet presAssocID="{1D4F03C2-0CE3-426F-9B16-AA8333154C02}" presName="topConnNode2" presStyleLbl="node3" presStyleIdx="0" presStyleCnt="0"/>
      <dgm:spPr/>
      <dgm:t>
        <a:bodyPr/>
        <a:lstStyle/>
        <a:p>
          <a:endParaRPr lang="en-US"/>
        </a:p>
      </dgm:t>
    </dgm:pt>
    <dgm:pt modelId="{980B99E5-D9C9-473E-B91A-D8D8F0D863C4}" type="pres">
      <dgm:prSet presAssocID="{1D4F03C2-0CE3-426F-9B16-AA8333154C02}" presName="hierChild4" presStyleCnt="0"/>
      <dgm:spPr/>
    </dgm:pt>
    <dgm:pt modelId="{927FC2BD-906E-4F87-874D-ADC170B7435C}" type="pres">
      <dgm:prSet presAssocID="{1D4F03C2-0CE3-426F-9B16-AA8333154C02}" presName="hierChild5" presStyleCnt="0"/>
      <dgm:spPr/>
    </dgm:pt>
    <dgm:pt modelId="{9BD00F19-3BD0-4ACB-8B3E-6DCF1C006B15}" type="pres">
      <dgm:prSet presAssocID="{76806187-F6DC-4976-A6FA-C80B44BDB024}" presName="Name28" presStyleLbl="parChTrans1D3" presStyleIdx="1" presStyleCnt="4"/>
      <dgm:spPr/>
      <dgm:t>
        <a:bodyPr/>
        <a:lstStyle/>
        <a:p>
          <a:endParaRPr lang="en-US"/>
        </a:p>
      </dgm:t>
    </dgm:pt>
    <dgm:pt modelId="{C3C9A3F1-92AC-43FC-922D-70CAD50E6BCA}" type="pres">
      <dgm:prSet presAssocID="{1A7A40BB-7FFF-4368-A925-4306E6F2A2E9}" presName="hierRoot2" presStyleCnt="0">
        <dgm:presLayoutVars>
          <dgm:hierBranch val="init"/>
        </dgm:presLayoutVars>
      </dgm:prSet>
      <dgm:spPr/>
    </dgm:pt>
    <dgm:pt modelId="{1CD73922-D040-482F-815E-8EB0ACBE6B6B}" type="pres">
      <dgm:prSet presAssocID="{1A7A40BB-7FFF-4368-A925-4306E6F2A2E9}" presName="rootComposite2" presStyleCnt="0"/>
      <dgm:spPr/>
    </dgm:pt>
    <dgm:pt modelId="{5F91F0E4-48FF-4AC0-B647-29F9D46D7C90}" type="pres">
      <dgm:prSet presAssocID="{1A7A40BB-7FFF-4368-A925-4306E6F2A2E9}" presName="rootText2" presStyleLbl="alignAcc1" presStyleIdx="0" presStyleCnt="0" custLinFactX="26308" custLinFactY="-318376" custLinFactNeighborX="100000" custLinFactNeighborY="-400000">
        <dgm:presLayoutVars>
          <dgm:chPref val="3"/>
        </dgm:presLayoutVars>
      </dgm:prSet>
      <dgm:spPr/>
      <dgm:t>
        <a:bodyPr/>
        <a:lstStyle/>
        <a:p>
          <a:endParaRPr lang="en-US"/>
        </a:p>
      </dgm:t>
    </dgm:pt>
    <dgm:pt modelId="{0854C1A4-A0B9-4F48-B7F1-C605939B9D91}" type="pres">
      <dgm:prSet presAssocID="{1A7A40BB-7FFF-4368-A925-4306E6F2A2E9}" presName="topArc2" presStyleLbl="parChTrans1D1" presStyleIdx="6" presStyleCnt="14"/>
      <dgm:spPr/>
    </dgm:pt>
    <dgm:pt modelId="{D8BC0149-24E7-4C90-8496-AE7060853889}" type="pres">
      <dgm:prSet presAssocID="{1A7A40BB-7FFF-4368-A925-4306E6F2A2E9}" presName="bottomArc2" presStyleLbl="parChTrans1D1" presStyleIdx="7" presStyleCnt="14"/>
      <dgm:spPr/>
    </dgm:pt>
    <dgm:pt modelId="{B29AE198-3170-421E-B349-F9D928A0EBC3}" type="pres">
      <dgm:prSet presAssocID="{1A7A40BB-7FFF-4368-A925-4306E6F2A2E9}" presName="topConnNode2" presStyleLbl="node3" presStyleIdx="0" presStyleCnt="0"/>
      <dgm:spPr/>
      <dgm:t>
        <a:bodyPr/>
        <a:lstStyle/>
        <a:p>
          <a:endParaRPr lang="en-US"/>
        </a:p>
      </dgm:t>
    </dgm:pt>
    <dgm:pt modelId="{65914433-1F83-43C0-923B-ED4503BE65E3}" type="pres">
      <dgm:prSet presAssocID="{1A7A40BB-7FFF-4368-A925-4306E6F2A2E9}" presName="hierChild4" presStyleCnt="0"/>
      <dgm:spPr/>
    </dgm:pt>
    <dgm:pt modelId="{BBF72FA1-1AB1-42AB-A2EE-0B1E83989A53}" type="pres">
      <dgm:prSet presAssocID="{1A7A40BB-7FFF-4368-A925-4306E6F2A2E9}" presName="hierChild5" presStyleCnt="0"/>
      <dgm:spPr/>
    </dgm:pt>
    <dgm:pt modelId="{B6BEC856-7270-4352-B5A9-B47CF23B4920}" type="pres">
      <dgm:prSet presAssocID="{C91E613B-C32E-4ADA-AD6A-27C4C64F7918}" presName="hierChild5" presStyleCnt="0"/>
      <dgm:spPr/>
    </dgm:pt>
    <dgm:pt modelId="{FEB25A78-D12E-4076-BA85-CF112E831117}" type="pres">
      <dgm:prSet presAssocID="{952033FF-72FA-4312-B43C-9C82FD340084}" presName="hierChild3" presStyleCnt="0"/>
      <dgm:spPr/>
    </dgm:pt>
    <dgm:pt modelId="{100A088E-9CBA-4FBD-AAD5-375F63E64D87}" type="pres">
      <dgm:prSet presAssocID="{30C9E7B7-A965-42B7-9978-3FF96A6242BC}" presName="Name101" presStyleLbl="parChTrans1D2" presStyleIdx="1" presStyleCnt="2"/>
      <dgm:spPr/>
      <dgm:t>
        <a:bodyPr/>
        <a:lstStyle/>
        <a:p>
          <a:endParaRPr lang="en-US"/>
        </a:p>
      </dgm:t>
    </dgm:pt>
    <dgm:pt modelId="{93EDEB88-D311-4A9C-91A4-D56937BEDF55}" type="pres">
      <dgm:prSet presAssocID="{DD37C10B-5289-4982-AE59-57589A574112}" presName="hierRoot3" presStyleCnt="0">
        <dgm:presLayoutVars>
          <dgm:hierBranch val="init"/>
        </dgm:presLayoutVars>
      </dgm:prSet>
      <dgm:spPr/>
    </dgm:pt>
    <dgm:pt modelId="{A7DD69F6-C4C2-4B83-AC5C-1AD89F3FB179}" type="pres">
      <dgm:prSet presAssocID="{DD37C10B-5289-4982-AE59-57589A574112}" presName="rootComposite3" presStyleCnt="0"/>
      <dgm:spPr/>
    </dgm:pt>
    <dgm:pt modelId="{9C6E8E66-55EB-416C-9D71-8244CC413BA9}" type="pres">
      <dgm:prSet presAssocID="{DD37C10B-5289-4982-AE59-57589A574112}" presName="rootText3" presStyleLbl="alignAcc1" presStyleIdx="0" presStyleCnt="0" custLinFactNeighborX="-2332" custLinFactNeighborY="-26722">
        <dgm:presLayoutVars>
          <dgm:chPref val="3"/>
        </dgm:presLayoutVars>
      </dgm:prSet>
      <dgm:spPr/>
      <dgm:t>
        <a:bodyPr/>
        <a:lstStyle/>
        <a:p>
          <a:endParaRPr lang="en-US"/>
        </a:p>
      </dgm:t>
    </dgm:pt>
    <dgm:pt modelId="{0F629C6C-154A-4E6C-B0A5-EBCACA0758A8}" type="pres">
      <dgm:prSet presAssocID="{DD37C10B-5289-4982-AE59-57589A574112}" presName="topArc3" presStyleLbl="parChTrans1D1" presStyleIdx="8" presStyleCnt="14"/>
      <dgm:spPr/>
    </dgm:pt>
    <dgm:pt modelId="{38D3EAD5-DB67-459E-BF7B-DB8462655375}" type="pres">
      <dgm:prSet presAssocID="{DD37C10B-5289-4982-AE59-57589A574112}" presName="bottomArc3" presStyleLbl="parChTrans1D1" presStyleIdx="9" presStyleCnt="14"/>
      <dgm:spPr/>
    </dgm:pt>
    <dgm:pt modelId="{A24668EF-E270-4F68-9F85-EEE988C687E5}" type="pres">
      <dgm:prSet presAssocID="{DD37C10B-5289-4982-AE59-57589A574112}" presName="topConnNode3" presStyleLbl="asst1" presStyleIdx="0" presStyleCnt="0"/>
      <dgm:spPr/>
      <dgm:t>
        <a:bodyPr/>
        <a:lstStyle/>
        <a:p>
          <a:endParaRPr lang="en-US"/>
        </a:p>
      </dgm:t>
    </dgm:pt>
    <dgm:pt modelId="{ABE98CF5-1A93-4DEB-836A-D069E57C5A54}" type="pres">
      <dgm:prSet presAssocID="{DD37C10B-5289-4982-AE59-57589A574112}" presName="hierChild6" presStyleCnt="0"/>
      <dgm:spPr/>
    </dgm:pt>
    <dgm:pt modelId="{879FE2E9-D970-4127-86A2-79B3831812B0}" type="pres">
      <dgm:prSet presAssocID="{7117317C-7608-41BB-88B1-F024FA2A7E0A}" presName="Name28" presStyleLbl="parChTrans1D3" presStyleIdx="2" presStyleCnt="4"/>
      <dgm:spPr/>
      <dgm:t>
        <a:bodyPr/>
        <a:lstStyle/>
        <a:p>
          <a:endParaRPr lang="en-US"/>
        </a:p>
      </dgm:t>
    </dgm:pt>
    <dgm:pt modelId="{70AC7552-99FC-449A-A0D3-585D5EA2274E}" type="pres">
      <dgm:prSet presAssocID="{0DCF97BF-6272-4A24-8494-79E334AB9C66}" presName="hierRoot2" presStyleCnt="0">
        <dgm:presLayoutVars>
          <dgm:hierBranch val="init"/>
        </dgm:presLayoutVars>
      </dgm:prSet>
      <dgm:spPr/>
    </dgm:pt>
    <dgm:pt modelId="{7B4516E6-0A4F-43D6-9BB9-9AB323D7250B}" type="pres">
      <dgm:prSet presAssocID="{0DCF97BF-6272-4A24-8494-79E334AB9C66}" presName="rootComposite2" presStyleCnt="0"/>
      <dgm:spPr/>
    </dgm:pt>
    <dgm:pt modelId="{F17247AF-8B92-4002-8373-4944BE58D584}" type="pres">
      <dgm:prSet presAssocID="{0DCF97BF-6272-4A24-8494-79E334AB9C66}" presName="rootText2" presStyleLbl="alignAcc1" presStyleIdx="0" presStyleCnt="0">
        <dgm:presLayoutVars>
          <dgm:chPref val="3"/>
        </dgm:presLayoutVars>
      </dgm:prSet>
      <dgm:spPr/>
      <dgm:t>
        <a:bodyPr/>
        <a:lstStyle/>
        <a:p>
          <a:endParaRPr lang="en-US"/>
        </a:p>
      </dgm:t>
    </dgm:pt>
    <dgm:pt modelId="{7B81FEB9-7B54-4845-83E1-D4C7BF0C6D66}" type="pres">
      <dgm:prSet presAssocID="{0DCF97BF-6272-4A24-8494-79E334AB9C66}" presName="topArc2" presStyleLbl="parChTrans1D1" presStyleIdx="10" presStyleCnt="14"/>
      <dgm:spPr/>
    </dgm:pt>
    <dgm:pt modelId="{FEFB318D-9737-4B57-9817-4BC4A41CE925}" type="pres">
      <dgm:prSet presAssocID="{0DCF97BF-6272-4A24-8494-79E334AB9C66}" presName="bottomArc2" presStyleLbl="parChTrans1D1" presStyleIdx="11" presStyleCnt="14"/>
      <dgm:spPr/>
    </dgm:pt>
    <dgm:pt modelId="{2FA1CAE8-1B98-4191-BFF1-98763891208D}" type="pres">
      <dgm:prSet presAssocID="{0DCF97BF-6272-4A24-8494-79E334AB9C66}" presName="topConnNode2" presStyleLbl="node3" presStyleIdx="0" presStyleCnt="0"/>
      <dgm:spPr/>
      <dgm:t>
        <a:bodyPr/>
        <a:lstStyle/>
        <a:p>
          <a:endParaRPr lang="en-US"/>
        </a:p>
      </dgm:t>
    </dgm:pt>
    <dgm:pt modelId="{5B771683-C196-4C15-9B1C-15AA2F6D43D4}" type="pres">
      <dgm:prSet presAssocID="{0DCF97BF-6272-4A24-8494-79E334AB9C66}" presName="hierChild4" presStyleCnt="0"/>
      <dgm:spPr/>
    </dgm:pt>
    <dgm:pt modelId="{62BDBE9D-E197-43FF-A85A-E5320321C91E}" type="pres">
      <dgm:prSet presAssocID="{0DCF97BF-6272-4A24-8494-79E334AB9C66}" presName="hierChild5" presStyleCnt="0"/>
      <dgm:spPr/>
    </dgm:pt>
    <dgm:pt modelId="{F03B3CDD-8337-4C08-82BE-FBB74E5EEACC}" type="pres">
      <dgm:prSet presAssocID="{8C190071-C639-47EB-975E-8906D73E7E81}" presName="Name28" presStyleLbl="parChTrans1D3" presStyleIdx="3" presStyleCnt="4"/>
      <dgm:spPr/>
      <dgm:t>
        <a:bodyPr/>
        <a:lstStyle/>
        <a:p>
          <a:endParaRPr lang="en-US"/>
        </a:p>
      </dgm:t>
    </dgm:pt>
    <dgm:pt modelId="{08EC0E1E-1AC5-46FE-BAE7-9BA58BCE794F}" type="pres">
      <dgm:prSet presAssocID="{C11EA021-C3DE-4247-97B8-CEC88E791BE6}" presName="hierRoot2" presStyleCnt="0">
        <dgm:presLayoutVars>
          <dgm:hierBranch val="init"/>
        </dgm:presLayoutVars>
      </dgm:prSet>
      <dgm:spPr/>
    </dgm:pt>
    <dgm:pt modelId="{3F905A41-A488-42EB-891F-C281ADEFD7FA}" type="pres">
      <dgm:prSet presAssocID="{C11EA021-C3DE-4247-97B8-CEC88E791BE6}" presName="rootComposite2" presStyleCnt="0"/>
      <dgm:spPr/>
    </dgm:pt>
    <dgm:pt modelId="{9FCFF2E7-810C-4FF2-B1BD-2E6A2AA41896}" type="pres">
      <dgm:prSet presAssocID="{C11EA021-C3DE-4247-97B8-CEC88E791BE6}" presName="rootText2" presStyleLbl="alignAcc1" presStyleIdx="0" presStyleCnt="0" custLinFactX="-49339" custLinFactY="-57799" custLinFactNeighborX="-100000" custLinFactNeighborY="-100000">
        <dgm:presLayoutVars>
          <dgm:chPref val="3"/>
        </dgm:presLayoutVars>
      </dgm:prSet>
      <dgm:spPr/>
      <dgm:t>
        <a:bodyPr/>
        <a:lstStyle/>
        <a:p>
          <a:endParaRPr lang="en-US"/>
        </a:p>
      </dgm:t>
    </dgm:pt>
    <dgm:pt modelId="{46553374-3D6F-4BB7-A099-A268C2B3C6B0}" type="pres">
      <dgm:prSet presAssocID="{C11EA021-C3DE-4247-97B8-CEC88E791BE6}" presName="topArc2" presStyleLbl="parChTrans1D1" presStyleIdx="12" presStyleCnt="14"/>
      <dgm:spPr/>
    </dgm:pt>
    <dgm:pt modelId="{5913F0C4-1063-49F4-B8E6-818B39E49238}" type="pres">
      <dgm:prSet presAssocID="{C11EA021-C3DE-4247-97B8-CEC88E791BE6}" presName="bottomArc2" presStyleLbl="parChTrans1D1" presStyleIdx="13" presStyleCnt="14"/>
      <dgm:spPr/>
    </dgm:pt>
    <dgm:pt modelId="{3E9C6475-C70B-4FF3-BA00-280A93064DF1}" type="pres">
      <dgm:prSet presAssocID="{C11EA021-C3DE-4247-97B8-CEC88E791BE6}" presName="topConnNode2" presStyleLbl="node3" presStyleIdx="0" presStyleCnt="0"/>
      <dgm:spPr/>
      <dgm:t>
        <a:bodyPr/>
        <a:lstStyle/>
        <a:p>
          <a:endParaRPr lang="en-US"/>
        </a:p>
      </dgm:t>
    </dgm:pt>
    <dgm:pt modelId="{38008C60-A17F-41B2-88FA-0D8BC802F117}" type="pres">
      <dgm:prSet presAssocID="{C11EA021-C3DE-4247-97B8-CEC88E791BE6}" presName="hierChild4" presStyleCnt="0"/>
      <dgm:spPr/>
    </dgm:pt>
    <dgm:pt modelId="{35CC606F-8612-4C85-BBCB-C4AA0E3547E4}" type="pres">
      <dgm:prSet presAssocID="{C11EA021-C3DE-4247-97B8-CEC88E791BE6}" presName="hierChild5" presStyleCnt="0"/>
      <dgm:spPr/>
    </dgm:pt>
    <dgm:pt modelId="{187207A1-EC6E-477D-BB14-D51CA70E2616}" type="pres">
      <dgm:prSet presAssocID="{DD37C10B-5289-4982-AE59-57589A574112}" presName="hierChild7" presStyleCnt="0"/>
      <dgm:spPr/>
    </dgm:pt>
  </dgm:ptLst>
  <dgm:cxnLst>
    <dgm:cxn modelId="{942EF618-21BE-411B-AF06-CB24395641B7}" type="presOf" srcId="{1A7A40BB-7FFF-4368-A925-4306E6F2A2E9}" destId="{B29AE198-3170-421E-B349-F9D928A0EBC3}" srcOrd="1" destOrd="0" presId="urn:microsoft.com/office/officeart/2008/layout/HalfCircleOrganizationChart"/>
    <dgm:cxn modelId="{F7EF661B-B677-4F82-A44F-3DE763C6733A}" srcId="{CE9A9F76-97A1-454B-AC70-07C0B53AB814}" destId="{952033FF-72FA-4312-B43C-9C82FD340084}" srcOrd="0" destOrd="0" parTransId="{701054CC-F1F3-4272-B7E3-9048178B845B}" sibTransId="{B489D6B3-4D05-4899-A1A0-CDE92F8D934F}"/>
    <dgm:cxn modelId="{09D5ECF1-13F6-44E4-B0DD-F3946FEA0343}" type="presOf" srcId="{952033FF-72FA-4312-B43C-9C82FD340084}" destId="{2CA8BA88-25F3-48DE-8D4B-4566D58E912A}" srcOrd="0" destOrd="0" presId="urn:microsoft.com/office/officeart/2008/layout/HalfCircleOrganizationChart"/>
    <dgm:cxn modelId="{C2D6A89A-253E-4B7C-A6F6-D0C6937DE631}" type="presOf" srcId="{DD37C10B-5289-4982-AE59-57589A574112}" destId="{A24668EF-E270-4F68-9F85-EEE988C687E5}" srcOrd="1" destOrd="0" presId="urn:microsoft.com/office/officeart/2008/layout/HalfCircleOrganizationChart"/>
    <dgm:cxn modelId="{0561C474-185C-4217-9DB4-3D742FD6E78A}" type="presOf" srcId="{30C9E7B7-A965-42B7-9978-3FF96A6242BC}" destId="{100A088E-9CBA-4FBD-AAD5-375F63E64D87}" srcOrd="0" destOrd="0" presId="urn:microsoft.com/office/officeart/2008/layout/HalfCircleOrganizationChart"/>
    <dgm:cxn modelId="{C7A3CF64-E5EB-4403-99E3-742F6D3EE1D0}" type="presOf" srcId="{C11EA021-C3DE-4247-97B8-CEC88E791BE6}" destId="{3E9C6475-C70B-4FF3-BA00-280A93064DF1}" srcOrd="1" destOrd="0" presId="urn:microsoft.com/office/officeart/2008/layout/HalfCircleOrganizationChart"/>
    <dgm:cxn modelId="{E2A347F7-3278-4EB4-8B41-250852BD23AE}" type="presOf" srcId="{0DCF97BF-6272-4A24-8494-79E334AB9C66}" destId="{F17247AF-8B92-4002-8373-4944BE58D584}" srcOrd="0" destOrd="0" presId="urn:microsoft.com/office/officeart/2008/layout/HalfCircleOrganizationChart"/>
    <dgm:cxn modelId="{5C5EF4DB-E2C8-407D-ACFF-DDA115DB6286}" srcId="{952033FF-72FA-4312-B43C-9C82FD340084}" destId="{C91E613B-C32E-4ADA-AD6A-27C4C64F7918}" srcOrd="1" destOrd="0" parTransId="{1CC71756-D193-4F4B-99E1-B34AF1BE10E2}" sibTransId="{DEEAC8D9-9513-4930-BF83-DF2DA38D84BB}"/>
    <dgm:cxn modelId="{4BABBF2D-FDD3-4A9F-83E6-1DA7FDDA0DC6}" srcId="{952033FF-72FA-4312-B43C-9C82FD340084}" destId="{DD37C10B-5289-4982-AE59-57589A574112}" srcOrd="0" destOrd="0" parTransId="{30C9E7B7-A965-42B7-9978-3FF96A6242BC}" sibTransId="{7307522A-076C-4250-BC06-BB184F01CDB4}"/>
    <dgm:cxn modelId="{08C0E5CD-8F2F-4F00-B875-AFC87B9635B4}" srcId="{C91E613B-C32E-4ADA-AD6A-27C4C64F7918}" destId="{1D4F03C2-0CE3-426F-9B16-AA8333154C02}" srcOrd="0" destOrd="0" parTransId="{F8319E77-F931-46F8-BAC5-6A0EC81955CD}" sibTransId="{1A629FD5-97E8-4EC9-8016-4F15959B0E23}"/>
    <dgm:cxn modelId="{B482BA1A-8AEA-4399-BD74-7B762FE47480}" type="presOf" srcId="{F8319E77-F931-46F8-BAC5-6A0EC81955CD}" destId="{FED0478A-7EFB-4E3D-A974-251A50115249}" srcOrd="0" destOrd="0" presId="urn:microsoft.com/office/officeart/2008/layout/HalfCircleOrganizationChart"/>
    <dgm:cxn modelId="{1ED2CDB0-4DCD-4812-ACAD-2E7168506DA1}" type="presOf" srcId="{1A7A40BB-7FFF-4368-A925-4306E6F2A2E9}" destId="{5F91F0E4-48FF-4AC0-B647-29F9D46D7C90}" srcOrd="0" destOrd="0" presId="urn:microsoft.com/office/officeart/2008/layout/HalfCircleOrganizationChart"/>
    <dgm:cxn modelId="{8FCD267E-CC4A-43C9-A5DA-1D0B92C41A4D}" type="presOf" srcId="{76806187-F6DC-4976-A6FA-C80B44BDB024}" destId="{9BD00F19-3BD0-4ACB-8B3E-6DCF1C006B15}" srcOrd="0" destOrd="0" presId="urn:microsoft.com/office/officeart/2008/layout/HalfCircleOrganizationChart"/>
    <dgm:cxn modelId="{2EDBEC3C-E6D0-4359-889B-AF325FE74C2E}" type="presOf" srcId="{CE9A9F76-97A1-454B-AC70-07C0B53AB814}" destId="{AFDA5BFF-AC67-45A8-9D1C-32C310297661}" srcOrd="0" destOrd="0" presId="urn:microsoft.com/office/officeart/2008/layout/HalfCircleOrganizationChart"/>
    <dgm:cxn modelId="{51DFA360-C81F-4AF1-9A8E-678E094D6192}" srcId="{C91E613B-C32E-4ADA-AD6A-27C4C64F7918}" destId="{1A7A40BB-7FFF-4368-A925-4306E6F2A2E9}" srcOrd="1" destOrd="0" parTransId="{76806187-F6DC-4976-A6FA-C80B44BDB024}" sibTransId="{402DA782-DD34-43AE-B1BA-0B3A1B4F2ECA}"/>
    <dgm:cxn modelId="{20CF839F-2DD6-4B0A-8A71-2FED1A3CAD66}" type="presOf" srcId="{952033FF-72FA-4312-B43C-9C82FD340084}" destId="{14BD33D8-12B1-45D9-A7F2-E40D959E5191}" srcOrd="1" destOrd="0" presId="urn:microsoft.com/office/officeart/2008/layout/HalfCircleOrganizationChart"/>
    <dgm:cxn modelId="{A7BB1C78-C731-4AEA-AC10-BAA03BD38AE9}" type="presOf" srcId="{8C190071-C639-47EB-975E-8906D73E7E81}" destId="{F03B3CDD-8337-4C08-82BE-FBB74E5EEACC}" srcOrd="0" destOrd="0" presId="urn:microsoft.com/office/officeart/2008/layout/HalfCircleOrganizationChart"/>
    <dgm:cxn modelId="{5F1A6D84-7F3B-406D-8996-8D3AF644520A}" type="presOf" srcId="{C91E613B-C32E-4ADA-AD6A-27C4C64F7918}" destId="{B848A9CB-CD17-4895-B8BF-56CC48CA3E3A}" srcOrd="0" destOrd="0" presId="urn:microsoft.com/office/officeart/2008/layout/HalfCircleOrganizationChart"/>
    <dgm:cxn modelId="{7CE54A2F-CC8A-4737-A5D9-100A72C4591B}" type="presOf" srcId="{DD37C10B-5289-4982-AE59-57589A574112}" destId="{9C6E8E66-55EB-416C-9D71-8244CC413BA9}" srcOrd="0" destOrd="0" presId="urn:microsoft.com/office/officeart/2008/layout/HalfCircleOrganizationChart"/>
    <dgm:cxn modelId="{88AEC5D1-2434-435A-AB21-5D70B330C039}" type="presOf" srcId="{C11EA021-C3DE-4247-97B8-CEC88E791BE6}" destId="{9FCFF2E7-810C-4FF2-B1BD-2E6A2AA41896}" srcOrd="0" destOrd="0" presId="urn:microsoft.com/office/officeart/2008/layout/HalfCircleOrganizationChart"/>
    <dgm:cxn modelId="{CC21D731-FFB2-4FDB-AA4C-E5E667DE5A05}" type="presOf" srcId="{C91E613B-C32E-4ADA-AD6A-27C4C64F7918}" destId="{05C0996B-FFC1-4A01-B046-6103529BEA6C}" srcOrd="1" destOrd="0" presId="urn:microsoft.com/office/officeart/2008/layout/HalfCircleOrganizationChart"/>
    <dgm:cxn modelId="{26957206-2C0B-4019-8E32-7F83AF410D94}" type="presOf" srcId="{1D4F03C2-0CE3-426F-9B16-AA8333154C02}" destId="{7B4AA5FB-5236-43B9-983F-3D14F615B2E9}" srcOrd="1" destOrd="0" presId="urn:microsoft.com/office/officeart/2008/layout/HalfCircleOrganizationChart"/>
    <dgm:cxn modelId="{B751D6F1-0ED0-4BC8-A6C5-A2485CA4FDFB}" type="presOf" srcId="{1CC71756-D193-4F4B-99E1-B34AF1BE10E2}" destId="{5FD49A92-3A85-454B-8D63-A27F7BCF3226}" srcOrd="0" destOrd="0" presId="urn:microsoft.com/office/officeart/2008/layout/HalfCircleOrganizationChart"/>
    <dgm:cxn modelId="{D98DE808-B8A9-48D8-ACDD-882284840AC0}" type="presOf" srcId="{0DCF97BF-6272-4A24-8494-79E334AB9C66}" destId="{2FA1CAE8-1B98-4191-BFF1-98763891208D}" srcOrd="1" destOrd="0" presId="urn:microsoft.com/office/officeart/2008/layout/HalfCircleOrganizationChart"/>
    <dgm:cxn modelId="{5B723521-7DA1-45A8-9ACF-3AE0DEB31ED8}" type="presOf" srcId="{7117317C-7608-41BB-88B1-F024FA2A7E0A}" destId="{879FE2E9-D970-4127-86A2-79B3831812B0}" srcOrd="0" destOrd="0" presId="urn:microsoft.com/office/officeart/2008/layout/HalfCircleOrganizationChart"/>
    <dgm:cxn modelId="{F6123305-79CD-4C1C-B2F5-CB09ACE7820E}" srcId="{DD37C10B-5289-4982-AE59-57589A574112}" destId="{0DCF97BF-6272-4A24-8494-79E334AB9C66}" srcOrd="0" destOrd="0" parTransId="{7117317C-7608-41BB-88B1-F024FA2A7E0A}" sibTransId="{EA031F27-88F1-40FE-A7AB-40D9F89F6B0B}"/>
    <dgm:cxn modelId="{54CB4A4F-82A9-42A7-B173-9D2926FF0E33}" type="presOf" srcId="{1D4F03C2-0CE3-426F-9B16-AA8333154C02}" destId="{BDB724DF-9F5E-48BF-A7AB-76B2FAB38B46}" srcOrd="0" destOrd="0" presId="urn:microsoft.com/office/officeart/2008/layout/HalfCircleOrganizationChart"/>
    <dgm:cxn modelId="{FF2998A4-2D47-4D12-A490-83A2F31CF02B}" srcId="{DD37C10B-5289-4982-AE59-57589A574112}" destId="{C11EA021-C3DE-4247-97B8-CEC88E791BE6}" srcOrd="1" destOrd="0" parTransId="{8C190071-C639-47EB-975E-8906D73E7E81}" sibTransId="{FD73FB96-62AF-483A-8DD3-8641C7D6069C}"/>
    <dgm:cxn modelId="{518578DF-3865-4FCE-AC17-3F5992AA5CD4}" type="presParOf" srcId="{AFDA5BFF-AC67-45A8-9D1C-32C310297661}" destId="{2D512989-29B1-4F0D-AB17-0B62E033A714}" srcOrd="0" destOrd="0" presId="urn:microsoft.com/office/officeart/2008/layout/HalfCircleOrganizationChart"/>
    <dgm:cxn modelId="{56CBAE1E-ACDC-4858-9C35-3F4D0559D3A2}" type="presParOf" srcId="{2D512989-29B1-4F0D-AB17-0B62E033A714}" destId="{D8A60FC6-6AC1-4397-A7F9-6ACBD0FC00B8}" srcOrd="0" destOrd="0" presId="urn:microsoft.com/office/officeart/2008/layout/HalfCircleOrganizationChart"/>
    <dgm:cxn modelId="{15C31BD9-4B8C-4C38-9D9E-CD42A59C358A}" type="presParOf" srcId="{D8A60FC6-6AC1-4397-A7F9-6ACBD0FC00B8}" destId="{2CA8BA88-25F3-48DE-8D4B-4566D58E912A}" srcOrd="0" destOrd="0" presId="urn:microsoft.com/office/officeart/2008/layout/HalfCircleOrganizationChart"/>
    <dgm:cxn modelId="{5A54E243-BB28-4F7A-B4CB-2755492FA479}" type="presParOf" srcId="{D8A60FC6-6AC1-4397-A7F9-6ACBD0FC00B8}" destId="{512EE4A5-98A5-4AA5-8CF6-79283A6B2421}" srcOrd="1" destOrd="0" presId="urn:microsoft.com/office/officeart/2008/layout/HalfCircleOrganizationChart"/>
    <dgm:cxn modelId="{D750E360-EDFA-4CE3-B456-12BCFB6CA10C}" type="presParOf" srcId="{D8A60FC6-6AC1-4397-A7F9-6ACBD0FC00B8}" destId="{DE015CEF-11C1-44D3-BD8B-3EE5567B7197}" srcOrd="2" destOrd="0" presId="urn:microsoft.com/office/officeart/2008/layout/HalfCircleOrganizationChart"/>
    <dgm:cxn modelId="{2050FC0A-BF81-4E63-BF7F-C098CBC2B9A1}" type="presParOf" srcId="{D8A60FC6-6AC1-4397-A7F9-6ACBD0FC00B8}" destId="{14BD33D8-12B1-45D9-A7F2-E40D959E5191}" srcOrd="3" destOrd="0" presId="urn:microsoft.com/office/officeart/2008/layout/HalfCircleOrganizationChart"/>
    <dgm:cxn modelId="{A5FEF1B2-6776-4BCE-AC4C-B0B50BA8C485}" type="presParOf" srcId="{2D512989-29B1-4F0D-AB17-0B62E033A714}" destId="{22B28B75-BA21-4F57-B711-9C5A37A57F05}" srcOrd="1" destOrd="0" presId="urn:microsoft.com/office/officeart/2008/layout/HalfCircleOrganizationChart"/>
    <dgm:cxn modelId="{587BD8F1-3A63-4BF7-A0BB-781023DD5203}" type="presParOf" srcId="{22B28B75-BA21-4F57-B711-9C5A37A57F05}" destId="{5FD49A92-3A85-454B-8D63-A27F7BCF3226}" srcOrd="0" destOrd="0" presId="urn:microsoft.com/office/officeart/2008/layout/HalfCircleOrganizationChart"/>
    <dgm:cxn modelId="{FA2E080E-95BB-4696-ABBC-455DE6D6188D}" type="presParOf" srcId="{22B28B75-BA21-4F57-B711-9C5A37A57F05}" destId="{4CD93E2D-3512-4D2D-B231-F19965586042}" srcOrd="1" destOrd="0" presId="urn:microsoft.com/office/officeart/2008/layout/HalfCircleOrganizationChart"/>
    <dgm:cxn modelId="{A7A8BC6A-32D5-44D4-9DFE-075A18C7E6BA}" type="presParOf" srcId="{4CD93E2D-3512-4D2D-B231-F19965586042}" destId="{9E1196FE-C725-4868-B4A2-135C2D828D62}" srcOrd="0" destOrd="0" presId="urn:microsoft.com/office/officeart/2008/layout/HalfCircleOrganizationChart"/>
    <dgm:cxn modelId="{8DB9BD13-67BF-4007-9417-45DF54DF4302}" type="presParOf" srcId="{9E1196FE-C725-4868-B4A2-135C2D828D62}" destId="{B848A9CB-CD17-4895-B8BF-56CC48CA3E3A}" srcOrd="0" destOrd="0" presId="urn:microsoft.com/office/officeart/2008/layout/HalfCircleOrganizationChart"/>
    <dgm:cxn modelId="{4CA0FF21-6717-4BB3-89A6-A7E8292980E6}" type="presParOf" srcId="{9E1196FE-C725-4868-B4A2-135C2D828D62}" destId="{AB6F4111-E367-46EB-B55A-4CD4AC7D617E}" srcOrd="1" destOrd="0" presId="urn:microsoft.com/office/officeart/2008/layout/HalfCircleOrganizationChart"/>
    <dgm:cxn modelId="{540FBEAF-D914-4780-B160-731250C0290C}" type="presParOf" srcId="{9E1196FE-C725-4868-B4A2-135C2D828D62}" destId="{35650A7F-2857-492F-B65A-BF393E69CF08}" srcOrd="2" destOrd="0" presId="urn:microsoft.com/office/officeart/2008/layout/HalfCircleOrganizationChart"/>
    <dgm:cxn modelId="{3ED8C174-09E6-46DB-B068-8767D2C049D9}" type="presParOf" srcId="{9E1196FE-C725-4868-B4A2-135C2D828D62}" destId="{05C0996B-FFC1-4A01-B046-6103529BEA6C}" srcOrd="3" destOrd="0" presId="urn:microsoft.com/office/officeart/2008/layout/HalfCircleOrganizationChart"/>
    <dgm:cxn modelId="{27E48CDA-C468-47EB-B5AA-0A4CE991A574}" type="presParOf" srcId="{4CD93E2D-3512-4D2D-B231-F19965586042}" destId="{F16DF320-0C8E-405F-8669-F0501D4AC2C8}" srcOrd="1" destOrd="0" presId="urn:microsoft.com/office/officeart/2008/layout/HalfCircleOrganizationChart"/>
    <dgm:cxn modelId="{692CFC4C-70CF-42C0-B4AE-6D93A6C7582B}" type="presParOf" srcId="{F16DF320-0C8E-405F-8669-F0501D4AC2C8}" destId="{FED0478A-7EFB-4E3D-A974-251A50115249}" srcOrd="0" destOrd="0" presId="urn:microsoft.com/office/officeart/2008/layout/HalfCircleOrganizationChart"/>
    <dgm:cxn modelId="{468D2BD0-87C0-4741-8855-8A7C52805D7B}" type="presParOf" srcId="{F16DF320-0C8E-405F-8669-F0501D4AC2C8}" destId="{90AC5B84-0452-42D4-8F06-DB6CAB2E2E73}" srcOrd="1" destOrd="0" presId="urn:microsoft.com/office/officeart/2008/layout/HalfCircleOrganizationChart"/>
    <dgm:cxn modelId="{A5BA1CF6-9763-4311-A65A-92A17A5301ED}" type="presParOf" srcId="{90AC5B84-0452-42D4-8F06-DB6CAB2E2E73}" destId="{5C61C3BD-91FD-47C1-8258-697807618CDA}" srcOrd="0" destOrd="0" presId="urn:microsoft.com/office/officeart/2008/layout/HalfCircleOrganizationChart"/>
    <dgm:cxn modelId="{4687A21F-3CD5-4AE1-9D40-66C4CD157BAE}" type="presParOf" srcId="{5C61C3BD-91FD-47C1-8258-697807618CDA}" destId="{BDB724DF-9F5E-48BF-A7AB-76B2FAB38B46}" srcOrd="0" destOrd="0" presId="urn:microsoft.com/office/officeart/2008/layout/HalfCircleOrganizationChart"/>
    <dgm:cxn modelId="{20B02987-1C33-4DAA-8527-3A65892DD9E4}" type="presParOf" srcId="{5C61C3BD-91FD-47C1-8258-697807618CDA}" destId="{94D220A5-F8BC-405B-9FA0-22093B0486EA}" srcOrd="1" destOrd="0" presId="urn:microsoft.com/office/officeart/2008/layout/HalfCircleOrganizationChart"/>
    <dgm:cxn modelId="{A9702F7E-5FFF-4F87-BABB-C910AD54AB34}" type="presParOf" srcId="{5C61C3BD-91FD-47C1-8258-697807618CDA}" destId="{2742A377-E902-4756-971F-D13F998A423A}" srcOrd="2" destOrd="0" presId="urn:microsoft.com/office/officeart/2008/layout/HalfCircleOrganizationChart"/>
    <dgm:cxn modelId="{17029B4A-F8F8-44D1-BF52-5BF69D32917C}" type="presParOf" srcId="{5C61C3BD-91FD-47C1-8258-697807618CDA}" destId="{7B4AA5FB-5236-43B9-983F-3D14F615B2E9}" srcOrd="3" destOrd="0" presId="urn:microsoft.com/office/officeart/2008/layout/HalfCircleOrganizationChart"/>
    <dgm:cxn modelId="{8814C72A-53AA-4C46-900D-013A985738FF}" type="presParOf" srcId="{90AC5B84-0452-42D4-8F06-DB6CAB2E2E73}" destId="{980B99E5-D9C9-473E-B91A-D8D8F0D863C4}" srcOrd="1" destOrd="0" presId="urn:microsoft.com/office/officeart/2008/layout/HalfCircleOrganizationChart"/>
    <dgm:cxn modelId="{54E7779D-D760-42DE-A7B5-12BF9F924B1F}" type="presParOf" srcId="{90AC5B84-0452-42D4-8F06-DB6CAB2E2E73}" destId="{927FC2BD-906E-4F87-874D-ADC170B7435C}" srcOrd="2" destOrd="0" presId="urn:microsoft.com/office/officeart/2008/layout/HalfCircleOrganizationChart"/>
    <dgm:cxn modelId="{70C858A7-27DC-4FEA-8A1F-5584671BFF34}" type="presParOf" srcId="{F16DF320-0C8E-405F-8669-F0501D4AC2C8}" destId="{9BD00F19-3BD0-4ACB-8B3E-6DCF1C006B15}" srcOrd="2" destOrd="0" presId="urn:microsoft.com/office/officeart/2008/layout/HalfCircleOrganizationChart"/>
    <dgm:cxn modelId="{B8C84DF1-CE92-4FED-9156-F96B9075F1D3}" type="presParOf" srcId="{F16DF320-0C8E-405F-8669-F0501D4AC2C8}" destId="{C3C9A3F1-92AC-43FC-922D-70CAD50E6BCA}" srcOrd="3" destOrd="0" presId="urn:microsoft.com/office/officeart/2008/layout/HalfCircleOrganizationChart"/>
    <dgm:cxn modelId="{81382BDD-0C9F-4411-879C-D42B25695E58}" type="presParOf" srcId="{C3C9A3F1-92AC-43FC-922D-70CAD50E6BCA}" destId="{1CD73922-D040-482F-815E-8EB0ACBE6B6B}" srcOrd="0" destOrd="0" presId="urn:microsoft.com/office/officeart/2008/layout/HalfCircleOrganizationChart"/>
    <dgm:cxn modelId="{78633EC6-F0B4-4BA0-95B3-AA695FA1AB31}" type="presParOf" srcId="{1CD73922-D040-482F-815E-8EB0ACBE6B6B}" destId="{5F91F0E4-48FF-4AC0-B647-29F9D46D7C90}" srcOrd="0" destOrd="0" presId="urn:microsoft.com/office/officeart/2008/layout/HalfCircleOrganizationChart"/>
    <dgm:cxn modelId="{67EEBA7A-BD1A-4CEF-AA70-72BBF5EB65D8}" type="presParOf" srcId="{1CD73922-D040-482F-815E-8EB0ACBE6B6B}" destId="{0854C1A4-A0B9-4F48-B7F1-C605939B9D91}" srcOrd="1" destOrd="0" presId="urn:microsoft.com/office/officeart/2008/layout/HalfCircleOrganizationChart"/>
    <dgm:cxn modelId="{AAB5CDD6-9049-4B11-A41B-B4463F3DA1A3}" type="presParOf" srcId="{1CD73922-D040-482F-815E-8EB0ACBE6B6B}" destId="{D8BC0149-24E7-4C90-8496-AE7060853889}" srcOrd="2" destOrd="0" presId="urn:microsoft.com/office/officeart/2008/layout/HalfCircleOrganizationChart"/>
    <dgm:cxn modelId="{C5368408-6E5B-47C9-A165-C2FBA5C7BFA1}" type="presParOf" srcId="{1CD73922-D040-482F-815E-8EB0ACBE6B6B}" destId="{B29AE198-3170-421E-B349-F9D928A0EBC3}" srcOrd="3" destOrd="0" presId="urn:microsoft.com/office/officeart/2008/layout/HalfCircleOrganizationChart"/>
    <dgm:cxn modelId="{451D573D-302E-4BCE-A9B9-5AD7C6AB1B96}" type="presParOf" srcId="{C3C9A3F1-92AC-43FC-922D-70CAD50E6BCA}" destId="{65914433-1F83-43C0-923B-ED4503BE65E3}" srcOrd="1" destOrd="0" presId="urn:microsoft.com/office/officeart/2008/layout/HalfCircleOrganizationChart"/>
    <dgm:cxn modelId="{7A28B958-79E4-479D-87BC-10AD6F351BEC}" type="presParOf" srcId="{C3C9A3F1-92AC-43FC-922D-70CAD50E6BCA}" destId="{BBF72FA1-1AB1-42AB-A2EE-0B1E83989A53}" srcOrd="2" destOrd="0" presId="urn:microsoft.com/office/officeart/2008/layout/HalfCircleOrganizationChart"/>
    <dgm:cxn modelId="{CAE754EF-7A5E-409E-B2D7-E6179D5AED52}" type="presParOf" srcId="{4CD93E2D-3512-4D2D-B231-F19965586042}" destId="{B6BEC856-7270-4352-B5A9-B47CF23B4920}" srcOrd="2" destOrd="0" presId="urn:microsoft.com/office/officeart/2008/layout/HalfCircleOrganizationChart"/>
    <dgm:cxn modelId="{F78D962C-DE5E-44EF-B56F-52BE7E8C1EE5}" type="presParOf" srcId="{2D512989-29B1-4F0D-AB17-0B62E033A714}" destId="{FEB25A78-D12E-4076-BA85-CF112E831117}" srcOrd="2" destOrd="0" presId="urn:microsoft.com/office/officeart/2008/layout/HalfCircleOrganizationChart"/>
    <dgm:cxn modelId="{B0A1AA93-415A-4CCC-9755-68C3C5E81E61}" type="presParOf" srcId="{FEB25A78-D12E-4076-BA85-CF112E831117}" destId="{100A088E-9CBA-4FBD-AAD5-375F63E64D87}" srcOrd="0" destOrd="0" presId="urn:microsoft.com/office/officeart/2008/layout/HalfCircleOrganizationChart"/>
    <dgm:cxn modelId="{8A8401C1-0EB4-45E2-84F6-326B1C8E5BBB}" type="presParOf" srcId="{FEB25A78-D12E-4076-BA85-CF112E831117}" destId="{93EDEB88-D311-4A9C-91A4-D56937BEDF55}" srcOrd="1" destOrd="0" presId="urn:microsoft.com/office/officeart/2008/layout/HalfCircleOrganizationChart"/>
    <dgm:cxn modelId="{FF37B2B9-E17C-47FB-B5D8-45A6CC621C1F}" type="presParOf" srcId="{93EDEB88-D311-4A9C-91A4-D56937BEDF55}" destId="{A7DD69F6-C4C2-4B83-AC5C-1AD89F3FB179}" srcOrd="0" destOrd="0" presId="urn:microsoft.com/office/officeart/2008/layout/HalfCircleOrganizationChart"/>
    <dgm:cxn modelId="{A114D6DE-F388-48FB-A080-584537E1081F}" type="presParOf" srcId="{A7DD69F6-C4C2-4B83-AC5C-1AD89F3FB179}" destId="{9C6E8E66-55EB-416C-9D71-8244CC413BA9}" srcOrd="0" destOrd="0" presId="urn:microsoft.com/office/officeart/2008/layout/HalfCircleOrganizationChart"/>
    <dgm:cxn modelId="{650A3E87-77CC-4C2E-BD77-0C6C1B90DB5B}" type="presParOf" srcId="{A7DD69F6-C4C2-4B83-AC5C-1AD89F3FB179}" destId="{0F629C6C-154A-4E6C-B0A5-EBCACA0758A8}" srcOrd="1" destOrd="0" presId="urn:microsoft.com/office/officeart/2008/layout/HalfCircleOrganizationChart"/>
    <dgm:cxn modelId="{C8884BBF-EB5C-49B4-AECA-04050CDCEFAF}" type="presParOf" srcId="{A7DD69F6-C4C2-4B83-AC5C-1AD89F3FB179}" destId="{38D3EAD5-DB67-459E-BF7B-DB8462655375}" srcOrd="2" destOrd="0" presId="urn:microsoft.com/office/officeart/2008/layout/HalfCircleOrganizationChart"/>
    <dgm:cxn modelId="{BB8A8A33-4051-40EA-B491-95A56BF45AD5}" type="presParOf" srcId="{A7DD69F6-C4C2-4B83-AC5C-1AD89F3FB179}" destId="{A24668EF-E270-4F68-9F85-EEE988C687E5}" srcOrd="3" destOrd="0" presId="urn:microsoft.com/office/officeart/2008/layout/HalfCircleOrganizationChart"/>
    <dgm:cxn modelId="{B338B2BF-17EE-4A4E-93DC-DF86CD15DA18}" type="presParOf" srcId="{93EDEB88-D311-4A9C-91A4-D56937BEDF55}" destId="{ABE98CF5-1A93-4DEB-836A-D069E57C5A54}" srcOrd="1" destOrd="0" presId="urn:microsoft.com/office/officeart/2008/layout/HalfCircleOrganizationChart"/>
    <dgm:cxn modelId="{3ACE805D-ADB3-49D4-B407-160B45CDBEBD}" type="presParOf" srcId="{ABE98CF5-1A93-4DEB-836A-D069E57C5A54}" destId="{879FE2E9-D970-4127-86A2-79B3831812B0}" srcOrd="0" destOrd="0" presId="urn:microsoft.com/office/officeart/2008/layout/HalfCircleOrganizationChart"/>
    <dgm:cxn modelId="{AB4E6817-C979-43CB-986A-939ED302AB92}" type="presParOf" srcId="{ABE98CF5-1A93-4DEB-836A-D069E57C5A54}" destId="{70AC7552-99FC-449A-A0D3-585D5EA2274E}" srcOrd="1" destOrd="0" presId="urn:microsoft.com/office/officeart/2008/layout/HalfCircleOrganizationChart"/>
    <dgm:cxn modelId="{269A6B3E-FECD-4CCB-AD73-EC4D3FCD2830}" type="presParOf" srcId="{70AC7552-99FC-449A-A0D3-585D5EA2274E}" destId="{7B4516E6-0A4F-43D6-9BB9-9AB323D7250B}" srcOrd="0" destOrd="0" presId="urn:microsoft.com/office/officeart/2008/layout/HalfCircleOrganizationChart"/>
    <dgm:cxn modelId="{BF289F7D-FBF5-40E3-9C88-A6D12E53E8CA}" type="presParOf" srcId="{7B4516E6-0A4F-43D6-9BB9-9AB323D7250B}" destId="{F17247AF-8B92-4002-8373-4944BE58D584}" srcOrd="0" destOrd="0" presId="urn:microsoft.com/office/officeart/2008/layout/HalfCircleOrganizationChart"/>
    <dgm:cxn modelId="{35993E69-7365-46FB-BE95-D96F91E7E765}" type="presParOf" srcId="{7B4516E6-0A4F-43D6-9BB9-9AB323D7250B}" destId="{7B81FEB9-7B54-4845-83E1-D4C7BF0C6D66}" srcOrd="1" destOrd="0" presId="urn:microsoft.com/office/officeart/2008/layout/HalfCircleOrganizationChart"/>
    <dgm:cxn modelId="{7164E4E0-326A-4CB1-8920-6A83F2F5DF93}" type="presParOf" srcId="{7B4516E6-0A4F-43D6-9BB9-9AB323D7250B}" destId="{FEFB318D-9737-4B57-9817-4BC4A41CE925}" srcOrd="2" destOrd="0" presId="urn:microsoft.com/office/officeart/2008/layout/HalfCircleOrganizationChart"/>
    <dgm:cxn modelId="{C755D008-14A7-492B-AAAA-2060D47BF25A}" type="presParOf" srcId="{7B4516E6-0A4F-43D6-9BB9-9AB323D7250B}" destId="{2FA1CAE8-1B98-4191-BFF1-98763891208D}" srcOrd="3" destOrd="0" presId="urn:microsoft.com/office/officeart/2008/layout/HalfCircleOrganizationChart"/>
    <dgm:cxn modelId="{69D58F86-6F89-4A1E-BD5A-3B0D94F0C00E}" type="presParOf" srcId="{70AC7552-99FC-449A-A0D3-585D5EA2274E}" destId="{5B771683-C196-4C15-9B1C-15AA2F6D43D4}" srcOrd="1" destOrd="0" presId="urn:microsoft.com/office/officeart/2008/layout/HalfCircleOrganizationChart"/>
    <dgm:cxn modelId="{F44A198C-6CAC-44D0-81AE-71790B671846}" type="presParOf" srcId="{70AC7552-99FC-449A-A0D3-585D5EA2274E}" destId="{62BDBE9D-E197-43FF-A85A-E5320321C91E}" srcOrd="2" destOrd="0" presId="urn:microsoft.com/office/officeart/2008/layout/HalfCircleOrganizationChart"/>
    <dgm:cxn modelId="{714EABF1-1305-4599-835C-1203A9DCD442}" type="presParOf" srcId="{ABE98CF5-1A93-4DEB-836A-D069E57C5A54}" destId="{F03B3CDD-8337-4C08-82BE-FBB74E5EEACC}" srcOrd="2" destOrd="0" presId="urn:microsoft.com/office/officeart/2008/layout/HalfCircleOrganizationChart"/>
    <dgm:cxn modelId="{2027732B-600A-4464-BC1A-AAC011C57EA4}" type="presParOf" srcId="{ABE98CF5-1A93-4DEB-836A-D069E57C5A54}" destId="{08EC0E1E-1AC5-46FE-BAE7-9BA58BCE794F}" srcOrd="3" destOrd="0" presId="urn:microsoft.com/office/officeart/2008/layout/HalfCircleOrganizationChart"/>
    <dgm:cxn modelId="{977D8650-F001-4E96-980D-12B85D7A080D}" type="presParOf" srcId="{08EC0E1E-1AC5-46FE-BAE7-9BA58BCE794F}" destId="{3F905A41-A488-42EB-891F-C281ADEFD7FA}" srcOrd="0" destOrd="0" presId="urn:microsoft.com/office/officeart/2008/layout/HalfCircleOrganizationChart"/>
    <dgm:cxn modelId="{B8802E1A-43F5-48E1-8AD0-B39829DEB8CA}" type="presParOf" srcId="{3F905A41-A488-42EB-891F-C281ADEFD7FA}" destId="{9FCFF2E7-810C-4FF2-B1BD-2E6A2AA41896}" srcOrd="0" destOrd="0" presId="urn:microsoft.com/office/officeart/2008/layout/HalfCircleOrganizationChart"/>
    <dgm:cxn modelId="{E60DAB9A-B65A-4070-8A85-19996CDF756C}" type="presParOf" srcId="{3F905A41-A488-42EB-891F-C281ADEFD7FA}" destId="{46553374-3D6F-4BB7-A099-A268C2B3C6B0}" srcOrd="1" destOrd="0" presId="urn:microsoft.com/office/officeart/2008/layout/HalfCircleOrganizationChart"/>
    <dgm:cxn modelId="{13474695-B520-4646-B619-5A2910A7293B}" type="presParOf" srcId="{3F905A41-A488-42EB-891F-C281ADEFD7FA}" destId="{5913F0C4-1063-49F4-B8E6-818B39E49238}" srcOrd="2" destOrd="0" presId="urn:microsoft.com/office/officeart/2008/layout/HalfCircleOrganizationChart"/>
    <dgm:cxn modelId="{B18C523B-5DA9-4903-8CA1-AC2B38AF0868}" type="presParOf" srcId="{3F905A41-A488-42EB-891F-C281ADEFD7FA}" destId="{3E9C6475-C70B-4FF3-BA00-280A93064DF1}" srcOrd="3" destOrd="0" presId="urn:microsoft.com/office/officeart/2008/layout/HalfCircleOrganizationChart"/>
    <dgm:cxn modelId="{340D9BDD-4090-468B-9DF4-6D9A999D1778}" type="presParOf" srcId="{08EC0E1E-1AC5-46FE-BAE7-9BA58BCE794F}" destId="{38008C60-A17F-41B2-88FA-0D8BC802F117}" srcOrd="1" destOrd="0" presId="urn:microsoft.com/office/officeart/2008/layout/HalfCircleOrganizationChart"/>
    <dgm:cxn modelId="{5C8F0C9D-323C-4327-BA36-04D0BE0D1276}" type="presParOf" srcId="{08EC0E1E-1AC5-46FE-BAE7-9BA58BCE794F}" destId="{35CC606F-8612-4C85-BBCB-C4AA0E3547E4}" srcOrd="2" destOrd="0" presId="urn:microsoft.com/office/officeart/2008/layout/HalfCircleOrganizationChart"/>
    <dgm:cxn modelId="{DD5041F2-A578-4F44-A52B-D5A4866D0DE9}" type="presParOf" srcId="{93EDEB88-D311-4A9C-91A4-D56937BEDF55}" destId="{187207A1-EC6E-477D-BB14-D51CA70E261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B3CDD-8337-4C08-82BE-FBB74E5EEACC}">
      <dsp:nvSpPr>
        <dsp:cNvPr id="0" name=""/>
        <dsp:cNvSpPr/>
      </dsp:nvSpPr>
      <dsp:spPr>
        <a:xfrm>
          <a:off x="2728624" y="1559626"/>
          <a:ext cx="872081" cy="817387"/>
        </a:xfrm>
        <a:custGeom>
          <a:avLst/>
          <a:gdLst/>
          <a:ahLst/>
          <a:cxnLst/>
          <a:rect l="0" t="0" r="0" b="0"/>
          <a:pathLst>
            <a:path>
              <a:moveTo>
                <a:pt x="872081" y="0"/>
              </a:moveTo>
              <a:lnTo>
                <a:pt x="872081" y="817387"/>
              </a:lnTo>
              <a:lnTo>
                <a:pt x="0" y="8173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FE2E9-D970-4127-86A2-79B3831812B0}">
      <dsp:nvSpPr>
        <dsp:cNvPr id="0" name=""/>
        <dsp:cNvSpPr/>
      </dsp:nvSpPr>
      <dsp:spPr>
        <a:xfrm>
          <a:off x="3600706" y="1559626"/>
          <a:ext cx="668964" cy="533586"/>
        </a:xfrm>
        <a:custGeom>
          <a:avLst/>
          <a:gdLst/>
          <a:ahLst/>
          <a:cxnLst/>
          <a:rect l="0" t="0" r="0" b="0"/>
          <a:pathLst>
            <a:path>
              <a:moveTo>
                <a:pt x="0" y="0"/>
              </a:moveTo>
              <a:lnTo>
                <a:pt x="0" y="533586"/>
              </a:lnTo>
              <a:lnTo>
                <a:pt x="668964" y="5335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0A088E-9CBA-4FBD-AAD5-375F63E64D87}">
      <dsp:nvSpPr>
        <dsp:cNvPr id="0" name=""/>
        <dsp:cNvSpPr/>
      </dsp:nvSpPr>
      <dsp:spPr>
        <a:xfrm>
          <a:off x="3863685" y="695268"/>
          <a:ext cx="1506347" cy="296875"/>
        </a:xfrm>
        <a:custGeom>
          <a:avLst/>
          <a:gdLst/>
          <a:ahLst/>
          <a:cxnLst/>
          <a:rect l="0" t="0" r="0" b="0"/>
          <a:pathLst>
            <a:path>
              <a:moveTo>
                <a:pt x="1506347" y="0"/>
              </a:moveTo>
              <a:lnTo>
                <a:pt x="1506347" y="296875"/>
              </a:lnTo>
              <a:lnTo>
                <a:pt x="0" y="296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00F19-3BD0-4ACB-8B3E-6DCF1C006B15}">
      <dsp:nvSpPr>
        <dsp:cNvPr id="0" name=""/>
        <dsp:cNvSpPr/>
      </dsp:nvSpPr>
      <dsp:spPr>
        <a:xfrm>
          <a:off x="6837693" y="1754676"/>
          <a:ext cx="917258" cy="1087608"/>
        </a:xfrm>
        <a:custGeom>
          <a:avLst/>
          <a:gdLst/>
          <a:ahLst/>
          <a:cxnLst/>
          <a:rect l="0" t="0" r="0" b="0"/>
          <a:pathLst>
            <a:path>
              <a:moveTo>
                <a:pt x="0" y="0"/>
              </a:moveTo>
              <a:lnTo>
                <a:pt x="0" y="1087608"/>
              </a:lnTo>
              <a:lnTo>
                <a:pt x="917258" y="1087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0478A-7EFB-4E3D-A974-251A50115249}">
      <dsp:nvSpPr>
        <dsp:cNvPr id="0" name=""/>
        <dsp:cNvSpPr/>
      </dsp:nvSpPr>
      <dsp:spPr>
        <a:xfrm>
          <a:off x="6396192" y="1754676"/>
          <a:ext cx="441501" cy="1143233"/>
        </a:xfrm>
        <a:custGeom>
          <a:avLst/>
          <a:gdLst/>
          <a:ahLst/>
          <a:cxnLst/>
          <a:rect l="0" t="0" r="0" b="0"/>
          <a:pathLst>
            <a:path>
              <a:moveTo>
                <a:pt x="441501" y="0"/>
              </a:moveTo>
              <a:lnTo>
                <a:pt x="441501" y="1143233"/>
              </a:lnTo>
              <a:lnTo>
                <a:pt x="0" y="11432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49A92-3A85-454B-8D63-A27F7BCF3226}">
      <dsp:nvSpPr>
        <dsp:cNvPr id="0" name=""/>
        <dsp:cNvSpPr/>
      </dsp:nvSpPr>
      <dsp:spPr>
        <a:xfrm>
          <a:off x="5370032" y="695268"/>
          <a:ext cx="1467661" cy="367356"/>
        </a:xfrm>
        <a:custGeom>
          <a:avLst/>
          <a:gdLst/>
          <a:ahLst/>
          <a:cxnLst/>
          <a:rect l="0" t="0" r="0" b="0"/>
          <a:pathLst>
            <a:path>
              <a:moveTo>
                <a:pt x="0" y="0"/>
              </a:moveTo>
              <a:lnTo>
                <a:pt x="0" y="222025"/>
              </a:lnTo>
              <a:lnTo>
                <a:pt x="1467661" y="222025"/>
              </a:lnTo>
              <a:lnTo>
                <a:pt x="1467661" y="367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EE4A5-98A5-4AA5-8CF6-79283A6B2421}">
      <dsp:nvSpPr>
        <dsp:cNvPr id="0" name=""/>
        <dsp:cNvSpPr/>
      </dsp:nvSpPr>
      <dsp:spPr>
        <a:xfrm>
          <a:off x="5024006" y="3216"/>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15CEF-11C1-44D3-BD8B-3EE5567B7197}">
      <dsp:nvSpPr>
        <dsp:cNvPr id="0" name=""/>
        <dsp:cNvSpPr/>
      </dsp:nvSpPr>
      <dsp:spPr>
        <a:xfrm>
          <a:off x="5024006" y="3216"/>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8BA88-25F3-48DE-8D4B-4566D58E912A}">
      <dsp:nvSpPr>
        <dsp:cNvPr id="0" name=""/>
        <dsp:cNvSpPr/>
      </dsp:nvSpPr>
      <dsp:spPr>
        <a:xfrm>
          <a:off x="4677981" y="127786"/>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What should you do?</a:t>
          </a:r>
          <a:endParaRPr lang="en-US" sz="1500" kern="1200" dirty="0"/>
        </a:p>
      </dsp:txBody>
      <dsp:txXfrm>
        <a:off x="4677981" y="127786"/>
        <a:ext cx="1384103" cy="442912"/>
      </dsp:txXfrm>
    </dsp:sp>
    <dsp:sp modelId="{AB6F4111-E367-46EB-B55A-4CD4AC7D617E}">
      <dsp:nvSpPr>
        <dsp:cNvPr id="0" name=""/>
        <dsp:cNvSpPr/>
      </dsp:nvSpPr>
      <dsp:spPr>
        <a:xfrm>
          <a:off x="6491668" y="1062624"/>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50A7F-2857-492F-B65A-BF393E69CF08}">
      <dsp:nvSpPr>
        <dsp:cNvPr id="0" name=""/>
        <dsp:cNvSpPr/>
      </dsp:nvSpPr>
      <dsp:spPr>
        <a:xfrm>
          <a:off x="6491668" y="1062624"/>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A9CB-CD17-4895-B8BF-56CC48CA3E3A}">
      <dsp:nvSpPr>
        <dsp:cNvPr id="0" name=""/>
        <dsp:cNvSpPr/>
      </dsp:nvSpPr>
      <dsp:spPr>
        <a:xfrm>
          <a:off x="6145642" y="1187194"/>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B</a:t>
          </a:r>
          <a:endParaRPr lang="en-US" sz="1500" kern="1200" dirty="0"/>
        </a:p>
      </dsp:txBody>
      <dsp:txXfrm>
        <a:off x="6145642" y="1187194"/>
        <a:ext cx="1384103" cy="442912"/>
      </dsp:txXfrm>
    </dsp:sp>
    <dsp:sp modelId="{94D220A5-F8BC-405B-9FA0-22093B0486EA}">
      <dsp:nvSpPr>
        <dsp:cNvPr id="0" name=""/>
        <dsp:cNvSpPr/>
      </dsp:nvSpPr>
      <dsp:spPr>
        <a:xfrm>
          <a:off x="5787187" y="2773340"/>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2A377-E902-4756-971F-D13F998A423A}">
      <dsp:nvSpPr>
        <dsp:cNvPr id="0" name=""/>
        <dsp:cNvSpPr/>
      </dsp:nvSpPr>
      <dsp:spPr>
        <a:xfrm>
          <a:off x="5787187" y="2773340"/>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724DF-9F5E-48BF-A7AB-76B2FAB38B46}">
      <dsp:nvSpPr>
        <dsp:cNvPr id="0" name=""/>
        <dsp:cNvSpPr/>
      </dsp:nvSpPr>
      <dsp:spPr>
        <a:xfrm>
          <a:off x="5441161" y="2897909"/>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BA</a:t>
          </a:r>
          <a:endParaRPr lang="en-US" sz="1500" kern="1200" dirty="0"/>
        </a:p>
      </dsp:txBody>
      <dsp:txXfrm>
        <a:off x="5441161" y="2897909"/>
        <a:ext cx="1384103" cy="442912"/>
      </dsp:txXfrm>
    </dsp:sp>
    <dsp:sp modelId="{0854C1A4-A0B9-4F48-B7F1-C605939B9D91}">
      <dsp:nvSpPr>
        <dsp:cNvPr id="0" name=""/>
        <dsp:cNvSpPr/>
      </dsp:nvSpPr>
      <dsp:spPr>
        <a:xfrm>
          <a:off x="7671906" y="2717715"/>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C0149-24E7-4C90-8496-AE7060853889}">
      <dsp:nvSpPr>
        <dsp:cNvPr id="0" name=""/>
        <dsp:cNvSpPr/>
      </dsp:nvSpPr>
      <dsp:spPr>
        <a:xfrm>
          <a:off x="7671906" y="2717715"/>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1F0E4-48FF-4AC0-B647-29F9D46D7C90}">
      <dsp:nvSpPr>
        <dsp:cNvPr id="0" name=""/>
        <dsp:cNvSpPr/>
      </dsp:nvSpPr>
      <dsp:spPr>
        <a:xfrm>
          <a:off x="7325880" y="2842284"/>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BB</a:t>
          </a:r>
          <a:endParaRPr lang="en-US" sz="1500" kern="1200" dirty="0"/>
        </a:p>
      </dsp:txBody>
      <dsp:txXfrm>
        <a:off x="7325880" y="2842284"/>
        <a:ext cx="1384103" cy="442912"/>
      </dsp:txXfrm>
    </dsp:sp>
    <dsp:sp modelId="{0F629C6C-154A-4E6C-B0A5-EBCACA0758A8}">
      <dsp:nvSpPr>
        <dsp:cNvPr id="0" name=""/>
        <dsp:cNvSpPr/>
      </dsp:nvSpPr>
      <dsp:spPr>
        <a:xfrm>
          <a:off x="3254680" y="867574"/>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3EAD5-DB67-459E-BF7B-DB8462655375}">
      <dsp:nvSpPr>
        <dsp:cNvPr id="0" name=""/>
        <dsp:cNvSpPr/>
      </dsp:nvSpPr>
      <dsp:spPr>
        <a:xfrm>
          <a:off x="3254680" y="867574"/>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E8E66-55EB-416C-9D71-8244CC413BA9}">
      <dsp:nvSpPr>
        <dsp:cNvPr id="0" name=""/>
        <dsp:cNvSpPr/>
      </dsp:nvSpPr>
      <dsp:spPr>
        <a:xfrm>
          <a:off x="2908654" y="992144"/>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A</a:t>
          </a:r>
          <a:endParaRPr lang="en-US" sz="1500" kern="1200" dirty="0"/>
        </a:p>
      </dsp:txBody>
      <dsp:txXfrm>
        <a:off x="2908654" y="992144"/>
        <a:ext cx="1384103" cy="442912"/>
      </dsp:txXfrm>
    </dsp:sp>
    <dsp:sp modelId="{7B81FEB9-7B54-4845-83E1-D4C7BF0C6D66}">
      <dsp:nvSpPr>
        <dsp:cNvPr id="0" name=""/>
        <dsp:cNvSpPr/>
      </dsp:nvSpPr>
      <dsp:spPr>
        <a:xfrm>
          <a:off x="4186624" y="1968643"/>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B318D-9737-4B57-9817-4BC4A41CE925}">
      <dsp:nvSpPr>
        <dsp:cNvPr id="0" name=""/>
        <dsp:cNvSpPr/>
      </dsp:nvSpPr>
      <dsp:spPr>
        <a:xfrm>
          <a:off x="4186624" y="1968643"/>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247AF-8B92-4002-8373-4944BE58D584}">
      <dsp:nvSpPr>
        <dsp:cNvPr id="0" name=""/>
        <dsp:cNvSpPr/>
      </dsp:nvSpPr>
      <dsp:spPr>
        <a:xfrm>
          <a:off x="3840598" y="2093212"/>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AB</a:t>
          </a:r>
          <a:endParaRPr lang="en-US" sz="1500" kern="1200" dirty="0"/>
        </a:p>
      </dsp:txBody>
      <dsp:txXfrm>
        <a:off x="3840598" y="2093212"/>
        <a:ext cx="1384103" cy="442912"/>
      </dsp:txXfrm>
    </dsp:sp>
    <dsp:sp modelId="{46553374-3D6F-4BB7-A099-A268C2B3C6B0}">
      <dsp:nvSpPr>
        <dsp:cNvPr id="0" name=""/>
        <dsp:cNvSpPr/>
      </dsp:nvSpPr>
      <dsp:spPr>
        <a:xfrm>
          <a:off x="2119618" y="2252444"/>
          <a:ext cx="692051" cy="6920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3F0C4-1063-49F4-B8E6-818B39E49238}">
      <dsp:nvSpPr>
        <dsp:cNvPr id="0" name=""/>
        <dsp:cNvSpPr/>
      </dsp:nvSpPr>
      <dsp:spPr>
        <a:xfrm>
          <a:off x="2119618" y="2252444"/>
          <a:ext cx="692051" cy="6920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FF2E7-810C-4FF2-B1BD-2E6A2AA41896}">
      <dsp:nvSpPr>
        <dsp:cNvPr id="0" name=""/>
        <dsp:cNvSpPr/>
      </dsp:nvSpPr>
      <dsp:spPr>
        <a:xfrm>
          <a:off x="1773593" y="2377013"/>
          <a:ext cx="1384103" cy="4429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Option AA</a:t>
          </a:r>
          <a:endParaRPr lang="en-US" sz="1500" kern="1200" dirty="0"/>
        </a:p>
      </dsp:txBody>
      <dsp:txXfrm>
        <a:off x="1773593" y="2377013"/>
        <a:ext cx="1384103" cy="44291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3630F-1E14-4275-890D-28C899A63F5B}" type="datetimeFigureOut">
              <a:rPr lang="en-US" smtClean="0"/>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5007D-44CF-468D-B119-B8BDBFD222A0}" type="slidenum">
              <a:rPr lang="en-US" smtClean="0"/>
              <a:t>‹#›</a:t>
            </a:fld>
            <a:endParaRPr lang="en-US"/>
          </a:p>
        </p:txBody>
      </p:sp>
    </p:spTree>
    <p:extLst>
      <p:ext uri="{BB962C8B-B14F-4D97-AF65-F5344CB8AC3E}">
        <p14:creationId xmlns:p14="http://schemas.microsoft.com/office/powerpoint/2010/main" val="384268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5007D-44CF-468D-B119-B8BDBFD222A0}" type="slidenum">
              <a:rPr lang="en-US" smtClean="0"/>
              <a:t>9</a:t>
            </a:fld>
            <a:endParaRPr lang="en-US"/>
          </a:p>
        </p:txBody>
      </p:sp>
    </p:spTree>
    <p:extLst>
      <p:ext uri="{BB962C8B-B14F-4D97-AF65-F5344CB8AC3E}">
        <p14:creationId xmlns:p14="http://schemas.microsoft.com/office/powerpoint/2010/main" val="138774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C00000"/>
            </a:gs>
            <a:gs pos="10000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D3B726-6DAC-4316-9841-6DC4AE6CBF8F}"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3B726-6DAC-4316-9841-6DC4AE6CBF8F}"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3B726-6DAC-4316-9841-6DC4AE6CBF8F}"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D3B726-6DAC-4316-9841-6DC4AE6CBF8F}"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F1F4-F285-4373-A0A8-4B72161AA167}" type="slidenum">
              <a:rPr lang="en-US" smtClean="0"/>
              <a:pPr/>
              <a:t>‹#›</a:t>
            </a:fld>
            <a:endParaRPr lang="en-US"/>
          </a:p>
        </p:txBody>
      </p:sp>
      <p:pic>
        <p:nvPicPr>
          <p:cNvPr id="7" name="Picture 6" descr="orangeswirlborder.png"/>
          <p:cNvPicPr>
            <a:picLocks noChangeAspect="1"/>
          </p:cNvPicPr>
          <p:nvPr userDrawn="1"/>
        </p:nvPicPr>
        <p:blipFill>
          <a:blip r:embed="rId2" cstate="print">
            <a:duotone>
              <a:prstClr val="black"/>
              <a:schemeClr val="accent1">
                <a:tint val="45000"/>
                <a:satMod val="400000"/>
              </a:schemeClr>
            </a:duotone>
            <a:lum bright="46000" contrast="79000"/>
          </a:blip>
          <a:stretch>
            <a:fillRect/>
          </a:stretch>
        </p:blipFill>
        <p:spPr>
          <a:xfrm rot="16200000">
            <a:off x="-2398838" y="2671969"/>
            <a:ext cx="6472095" cy="1531917"/>
          </a:xfrm>
          <a:prstGeom prst="rect">
            <a:avLst/>
          </a:prstGeom>
        </p:spPr>
      </p:pic>
      <p:sp>
        <p:nvSpPr>
          <p:cNvPr id="9" name="Rectangle 8"/>
          <p:cNvSpPr/>
          <p:nvPr userDrawn="1"/>
        </p:nvSpPr>
        <p:spPr>
          <a:xfrm>
            <a:off x="1626918" y="201881"/>
            <a:ext cx="7267699" cy="6472093"/>
          </a:xfrm>
          <a:prstGeom prst="rect">
            <a:avLst/>
          </a:prstGeom>
          <a:gradFill>
            <a:gsLst>
              <a:gs pos="0">
                <a:schemeClr val="tx2">
                  <a:lumMod val="60000"/>
                  <a:lumOff val="40000"/>
                  <a:alpha val="30000"/>
                </a:schemeClr>
              </a:gs>
              <a:gs pos="100000">
                <a:schemeClr val="accent2">
                  <a:lumMod val="60000"/>
                  <a:lumOff val="40000"/>
                  <a:alpha val="72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3B726-6DAC-4316-9841-6DC4AE6CBF8F}"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3B726-6DAC-4316-9841-6DC4AE6CBF8F}"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3B726-6DAC-4316-9841-6DC4AE6CBF8F}" type="datetimeFigureOut">
              <a:rPr lang="en-US" smtClean="0"/>
              <a:pPr/>
              <a:t>8/13/2012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3B726-6DAC-4316-9841-6DC4AE6CBF8F}" type="datetimeFigureOut">
              <a:rPr lang="en-US" smtClean="0"/>
              <a:pPr/>
              <a:t>8/13/2012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3B726-6DAC-4316-9841-6DC4AE6CBF8F}" type="datetimeFigureOut">
              <a:rPr lang="en-US" smtClean="0"/>
              <a:pPr/>
              <a:t>8/13/2012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3B726-6DAC-4316-9841-6DC4AE6CBF8F}"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3B726-6DAC-4316-9841-6DC4AE6CBF8F}"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0F1F4-F285-4373-A0A8-4B72161AA1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3B726-6DAC-4316-9841-6DC4AE6CBF8F}" type="datetimeFigureOut">
              <a:rPr lang="en-US" smtClean="0"/>
              <a:pPr/>
              <a:t>8/13/2012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0F1F4-F285-4373-A0A8-4B72161AA167}" type="slidenum">
              <a:rPr lang="en-US" smtClean="0"/>
              <a:pPr/>
              <a:t>‹#›</a:t>
            </a:fld>
            <a:endParaRPr lang="en-US"/>
          </a:p>
        </p:txBody>
      </p:sp>
      <p:pic>
        <p:nvPicPr>
          <p:cNvPr id="11" name="Picture 10" descr="OrangeStarburst.png"/>
          <p:cNvPicPr>
            <a:picLocks noChangeAspect="1"/>
          </p:cNvPicPr>
          <p:nvPr/>
        </p:nvPicPr>
        <p:blipFill>
          <a:blip r:embed="rId13" cstate="print">
            <a:lum contrast="29000"/>
          </a:blip>
          <a:stretch>
            <a:fillRect/>
          </a:stretch>
        </p:blipFill>
        <p:spPr>
          <a:xfrm>
            <a:off x="1" y="1"/>
            <a:ext cx="9144000" cy="68579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alfbakedsoftware.com/quandary/version_2/examples/landlady.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slide" Target="slide30.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0348" y="2820477"/>
            <a:ext cx="7443989" cy="1153464"/>
          </a:xfrm>
          <a:gradFill>
            <a:gsLst>
              <a:gs pos="0">
                <a:schemeClr val="tx2">
                  <a:lumMod val="60000"/>
                  <a:lumOff val="40000"/>
                  <a:alpha val="30000"/>
                </a:schemeClr>
              </a:gs>
              <a:gs pos="100000">
                <a:schemeClr val="accent2">
                  <a:lumMod val="60000"/>
                  <a:lumOff val="40000"/>
                  <a:alpha val="72000"/>
                </a:schemeClr>
              </a:gs>
            </a:gsLst>
            <a:path path="circle">
              <a:fillToRect l="50000" t="50000" r="50000" b="50000"/>
            </a:path>
          </a:gradFill>
        </p:spPr>
        <p:txBody>
          <a:bodyPr>
            <a:normAutofit fontScale="90000"/>
          </a:bodyPr>
          <a:lstStyle/>
          <a:p>
            <a:pPr lvl="0"/>
            <a:r>
              <a:rPr lang="en-US" b="1" dirty="0" smtClean="0"/>
              <a:t>Critical </a:t>
            </a:r>
            <a:r>
              <a:rPr lang="en-US" b="1" dirty="0" smtClean="0"/>
              <a:t>Thinking and Action Mazes</a:t>
            </a:r>
            <a:r>
              <a:rPr lang="en-US" b="1" dirty="0" smtClean="0"/>
              <a:t/>
            </a:r>
            <a:br>
              <a:rPr lang="en-US" b="1" dirty="0" smtClean="0"/>
            </a:br>
            <a:r>
              <a:rPr lang="en-US" sz="2400" dirty="0" smtClean="0">
                <a:solidFill>
                  <a:schemeClr val="accent4">
                    <a:lumMod val="40000"/>
                    <a:lumOff val="60000"/>
                  </a:schemeClr>
                </a:solidFill>
              </a:rPr>
              <a:t>Jamie Bailey</a:t>
            </a:r>
            <a:endParaRPr lang="en-US" b="1" dirty="0">
              <a:solidFill>
                <a:schemeClr val="accent4">
                  <a:lumMod val="40000"/>
                  <a:lumOff val="60000"/>
                </a:schemeClr>
              </a:solidFill>
            </a:endParaRPr>
          </a:p>
        </p:txBody>
      </p:sp>
      <p:pic>
        <p:nvPicPr>
          <p:cNvPr id="4" name="Picture 3" descr="orangeswirlborder.png"/>
          <p:cNvPicPr>
            <a:picLocks noChangeAspect="1"/>
          </p:cNvPicPr>
          <p:nvPr/>
        </p:nvPicPr>
        <p:blipFill>
          <a:blip r:embed="rId2" cstate="print">
            <a:duotone>
              <a:prstClr val="black"/>
              <a:schemeClr val="accent1">
                <a:tint val="45000"/>
                <a:satMod val="400000"/>
              </a:schemeClr>
            </a:duotone>
            <a:lum bright="46000" contrast="79000"/>
          </a:blip>
          <a:stretch>
            <a:fillRect/>
          </a:stretch>
        </p:blipFill>
        <p:spPr>
          <a:xfrm>
            <a:off x="840348" y="1011507"/>
            <a:ext cx="7443989" cy="1774190"/>
          </a:xfrm>
          <a:prstGeom prst="rect">
            <a:avLst/>
          </a:prstGeom>
        </p:spPr>
      </p:pic>
      <p:pic>
        <p:nvPicPr>
          <p:cNvPr id="5" name="Picture 4" descr="orangeswirlborder.png"/>
          <p:cNvPicPr>
            <a:picLocks noChangeAspect="1"/>
          </p:cNvPicPr>
          <p:nvPr/>
        </p:nvPicPr>
        <p:blipFill>
          <a:blip r:embed="rId2" cstate="print">
            <a:duotone>
              <a:prstClr val="black"/>
              <a:schemeClr val="accent1">
                <a:tint val="45000"/>
                <a:satMod val="400000"/>
              </a:schemeClr>
            </a:duotone>
            <a:lum bright="46000" contrast="79000"/>
          </a:blip>
          <a:stretch>
            <a:fillRect/>
          </a:stretch>
        </p:blipFill>
        <p:spPr>
          <a:xfrm flipV="1">
            <a:off x="840348" y="3999699"/>
            <a:ext cx="7443989" cy="1774190"/>
          </a:xfrm>
          <a:prstGeom prst="rect">
            <a:avLst/>
          </a:prstGeom>
        </p:spPr>
      </p:pic>
      <p:sp>
        <p:nvSpPr>
          <p:cNvPr id="7" name="Action Button: Forward or Next 6">
            <a:hlinkClick r:id="" action="ppaction://hlinkshowjump?jump=nextslide" highlightClick="1"/>
          </p:cNvPr>
          <p:cNvSpPr/>
          <p:nvPr/>
        </p:nvSpPr>
        <p:spPr>
          <a:xfrm>
            <a:off x="7286809" y="5957454"/>
            <a:ext cx="997528" cy="7481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369" y="1330036"/>
            <a:ext cx="6678340" cy="5293757"/>
          </a:xfrm>
          <a:prstGeom prst="rect">
            <a:avLst/>
          </a:prstGeom>
        </p:spPr>
        <p:txBody>
          <a:bodyPr wrap="square">
            <a:spAutoFit/>
          </a:bodyPr>
          <a:lstStyle/>
          <a:p>
            <a:r>
              <a:rPr lang="en-US" sz="3200" dirty="0" smtClean="0">
                <a:solidFill>
                  <a:schemeClr val="bg1"/>
                </a:solidFill>
              </a:rPr>
              <a:t>Similar to the </a:t>
            </a:r>
            <a:r>
              <a:rPr lang="en-US" sz="3200" i="1" dirty="0" smtClean="0">
                <a:solidFill>
                  <a:schemeClr val="bg1"/>
                </a:solidFill>
              </a:rPr>
              <a:t>Choose Your Own </a:t>
            </a:r>
            <a:r>
              <a:rPr lang="en-US" sz="3200" dirty="0" smtClean="0">
                <a:solidFill>
                  <a:schemeClr val="bg1"/>
                </a:solidFill>
              </a:rPr>
              <a:t>Adventure book series. One </a:t>
            </a:r>
            <a:r>
              <a:rPr lang="en-US" sz="3200" dirty="0">
                <a:solidFill>
                  <a:schemeClr val="bg1"/>
                </a:solidFill>
              </a:rPr>
              <a:t>will be presented with a series of situations; in each situation you will need to make a decision on the best way to proceed. Each decision you make will take you to the next part of the maze. If you make all the right decisions, you will be able to complete the maze successfully</a:t>
            </a:r>
            <a:r>
              <a:rPr lang="en-US" sz="3200" dirty="0" smtClean="0">
                <a:solidFill>
                  <a:schemeClr val="bg1"/>
                </a:solidFill>
              </a:rPr>
              <a:t>. </a:t>
            </a:r>
            <a:r>
              <a:rPr lang="en-US" sz="3200" dirty="0" smtClean="0">
                <a:solidFill>
                  <a:schemeClr val="bg1"/>
                </a:solidFill>
                <a:hlinkClick r:id="rId2"/>
              </a:rPr>
              <a:t>Here is a sample maze!</a:t>
            </a:r>
            <a:r>
              <a:rPr lang="en-US" dirty="0"/>
              <a:t/>
            </a:r>
            <a:br>
              <a:rPr lang="en-US" dirty="0"/>
            </a:br>
            <a:endParaRPr lang="en-US" dirty="0"/>
          </a:p>
        </p:txBody>
      </p:sp>
      <p:sp>
        <p:nvSpPr>
          <p:cNvPr id="5"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So what is an action maze?</a:t>
            </a:r>
            <a:endParaRPr lang="en-US" b="1" dirty="0"/>
          </a:p>
        </p:txBody>
      </p:sp>
      <p:sp>
        <p:nvSpPr>
          <p:cNvPr id="3" name="Action Button: Forward or Next 2">
            <a:hlinkClick r:id="" action="ppaction://hlinkshowjump?jump=nextslide" highlightClick="1"/>
          </p:cNvPr>
          <p:cNvSpPr/>
          <p:nvPr/>
        </p:nvSpPr>
        <p:spPr>
          <a:xfrm>
            <a:off x="7800109" y="5486400"/>
            <a:ext cx="1122218" cy="113739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4358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In other words…</a:t>
            </a:r>
            <a:endParaRPr lang="en-US" b="1" dirty="0"/>
          </a:p>
        </p:txBody>
      </p:sp>
      <p:graphicFrame>
        <p:nvGraphicFramePr>
          <p:cNvPr id="3" name="Diagram 2"/>
          <p:cNvGraphicFramePr/>
          <p:nvPr>
            <p:extLst>
              <p:ext uri="{D42A27DB-BD31-4B8C-83A1-F6EECF244321}">
                <p14:modId xmlns:p14="http://schemas.microsoft.com/office/powerpoint/2010/main" val="280387961"/>
              </p:ext>
            </p:extLst>
          </p:nvPr>
        </p:nvGraphicFramePr>
        <p:xfrm>
          <a:off x="-138546" y="1057044"/>
          <a:ext cx="9902683" cy="659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6509" y="4530436"/>
            <a:ext cx="6608618" cy="1384995"/>
          </a:xfrm>
          <a:prstGeom prst="rect">
            <a:avLst/>
          </a:prstGeom>
          <a:noFill/>
        </p:spPr>
        <p:txBody>
          <a:bodyPr wrap="square" rtlCol="0">
            <a:spAutoFit/>
          </a:bodyPr>
          <a:lstStyle/>
          <a:p>
            <a:r>
              <a:rPr lang="en-US" sz="2800" dirty="0" smtClean="0"/>
              <a:t>And so on, each option leads you to a new set of decisions until you have been able to exhaust all options.</a:t>
            </a:r>
            <a:endParaRPr lang="en-US" sz="2800" dirty="0"/>
          </a:p>
        </p:txBody>
      </p:sp>
      <p:sp>
        <p:nvSpPr>
          <p:cNvPr id="5" name="Action Button: Forward or Next 4">
            <a:hlinkClick r:id="" action="ppaction://hlinkshowjump?jump=nextslide" highlightClick="1"/>
          </p:cNvPr>
          <p:cNvSpPr/>
          <p:nvPr/>
        </p:nvSpPr>
        <p:spPr>
          <a:xfrm>
            <a:off x="7505847" y="5541818"/>
            <a:ext cx="1330036" cy="10529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91595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Create an Action Maze in PPT</a:t>
            </a:r>
            <a:endParaRPr lang="en-US" b="1" dirty="0"/>
          </a:p>
        </p:txBody>
      </p:sp>
      <p:sp>
        <p:nvSpPr>
          <p:cNvPr id="3" name="TextBox 2"/>
          <p:cNvSpPr txBox="1"/>
          <p:nvPr/>
        </p:nvSpPr>
        <p:spPr>
          <a:xfrm>
            <a:off x="1869743" y="1201003"/>
            <a:ext cx="6646460" cy="1631216"/>
          </a:xfrm>
          <a:prstGeom prst="rect">
            <a:avLst/>
          </a:prstGeom>
          <a:noFill/>
        </p:spPr>
        <p:txBody>
          <a:bodyPr wrap="square" rtlCol="0">
            <a:spAutoFit/>
          </a:bodyPr>
          <a:lstStyle/>
          <a:p>
            <a:r>
              <a:rPr lang="en-US" sz="2000" dirty="0" smtClean="0"/>
              <a:t>Action Mazes don’t have to be online only, you can create them in PowerPoint for students to do.  It is just like making a normal presentation, you just hyperlink all the slides together. To do this, you select the item to hyperlink, right-click and select hyperlink.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41" y="2816131"/>
            <a:ext cx="6861347" cy="385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Forward or Next 3">
            <a:hlinkClick r:id="" action="ppaction://hlinkshowjump?jump=nextslide" highlightClick="1"/>
          </p:cNvPr>
          <p:cNvSpPr/>
          <p:nvPr/>
        </p:nvSpPr>
        <p:spPr>
          <a:xfrm>
            <a:off x="8170483" y="5677469"/>
            <a:ext cx="691440" cy="8461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59459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Create an Action Maze in PPT</a:t>
            </a:r>
            <a:endParaRPr lang="en-US" b="1" dirty="0"/>
          </a:p>
        </p:txBody>
      </p:sp>
      <p:sp>
        <p:nvSpPr>
          <p:cNvPr id="3" name="TextBox 2"/>
          <p:cNvSpPr txBox="1"/>
          <p:nvPr/>
        </p:nvSpPr>
        <p:spPr>
          <a:xfrm>
            <a:off x="1869743" y="1201003"/>
            <a:ext cx="6646460" cy="400110"/>
          </a:xfrm>
          <a:prstGeom prst="rect">
            <a:avLst/>
          </a:prstGeom>
          <a:noFill/>
        </p:spPr>
        <p:txBody>
          <a:bodyPr wrap="square" rtlCol="0">
            <a:spAutoFit/>
          </a:bodyPr>
          <a:lstStyle/>
          <a:p>
            <a:r>
              <a:rPr lang="en-US" sz="2000" dirty="0" smtClean="0"/>
              <a:t>Once selected, you simply select which slide you wish to link.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67" y="1601113"/>
            <a:ext cx="7257325" cy="408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31367" y="5683641"/>
            <a:ext cx="6646460" cy="400110"/>
          </a:xfrm>
          <a:prstGeom prst="rect">
            <a:avLst/>
          </a:prstGeom>
          <a:noFill/>
        </p:spPr>
        <p:txBody>
          <a:bodyPr wrap="square" rtlCol="0">
            <a:spAutoFit/>
          </a:bodyPr>
          <a:lstStyle/>
          <a:p>
            <a:r>
              <a:rPr lang="en-US" sz="2000" dirty="0" smtClean="0"/>
              <a:t>Just repeat this process until all the slides are linked together.</a:t>
            </a:r>
          </a:p>
        </p:txBody>
      </p:sp>
      <p:sp>
        <p:nvSpPr>
          <p:cNvPr id="4" name="Action Button: Forward or Next 3">
            <a:hlinkClick r:id="" action="ppaction://hlinkshowjump?jump=nextslide" highlightClick="1"/>
          </p:cNvPr>
          <p:cNvSpPr/>
          <p:nvPr/>
        </p:nvSpPr>
        <p:spPr>
          <a:xfrm>
            <a:off x="7859212" y="6041232"/>
            <a:ext cx="1037230" cy="6582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72231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#1</a:t>
            </a:r>
            <a:endParaRPr lang="en-US" b="1" dirty="0"/>
          </a:p>
        </p:txBody>
      </p:sp>
      <p:sp>
        <p:nvSpPr>
          <p:cNvPr id="4" name="TextBox 3"/>
          <p:cNvSpPr txBox="1"/>
          <p:nvPr/>
        </p:nvSpPr>
        <p:spPr>
          <a:xfrm>
            <a:off x="1731368" y="1177636"/>
            <a:ext cx="6567505" cy="707886"/>
          </a:xfrm>
          <a:prstGeom prst="rect">
            <a:avLst/>
          </a:prstGeom>
          <a:noFill/>
        </p:spPr>
        <p:txBody>
          <a:bodyPr wrap="square" rtlCol="0">
            <a:spAutoFit/>
          </a:bodyPr>
          <a:lstStyle/>
          <a:p>
            <a:r>
              <a:rPr lang="en-US" sz="4000" dirty="0" smtClean="0"/>
              <a:t>An Action Maze is similar to…</a:t>
            </a:r>
            <a:endParaRPr lang="en-US" sz="4000" dirty="0"/>
          </a:p>
        </p:txBody>
      </p:sp>
      <p:sp>
        <p:nvSpPr>
          <p:cNvPr id="5" name="Rounded Rectangle 4">
            <a:hlinkClick r:id="rId2" action="ppaction://hlinksldjump"/>
          </p:cNvPr>
          <p:cNvSpPr/>
          <p:nvPr/>
        </p:nvSpPr>
        <p:spPr>
          <a:xfrm>
            <a:off x="1911927" y="19950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American Girl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Series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3" action="ppaction://hlinksldjump"/>
          </p:cNvPr>
          <p:cNvSpPr/>
          <p:nvPr/>
        </p:nvSpPr>
        <p:spPr>
          <a:xfrm>
            <a:off x="1937752" y="3380508"/>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Choose Your Own Adventures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a:hlinkClick r:id="rId4" action="ppaction://hlinksldjump"/>
          </p:cNvPr>
          <p:cNvSpPr/>
          <p:nvPr/>
        </p:nvSpPr>
        <p:spPr>
          <a:xfrm>
            <a:off x="1911926" y="48906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a:t>
            </a:r>
            <a:r>
              <a:rPr lang="en-U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Goosebumps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8075061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#1</a:t>
            </a:r>
            <a:endParaRPr lang="en-US" b="1" dirty="0"/>
          </a:p>
        </p:txBody>
      </p:sp>
      <p:sp>
        <p:nvSpPr>
          <p:cNvPr id="4" name="TextBox 3"/>
          <p:cNvSpPr txBox="1"/>
          <p:nvPr/>
        </p:nvSpPr>
        <p:spPr>
          <a:xfrm>
            <a:off x="1731368" y="1177636"/>
            <a:ext cx="6567505" cy="707886"/>
          </a:xfrm>
          <a:prstGeom prst="rect">
            <a:avLst/>
          </a:prstGeom>
          <a:noFill/>
        </p:spPr>
        <p:txBody>
          <a:bodyPr wrap="square" rtlCol="0">
            <a:spAutoFit/>
          </a:bodyPr>
          <a:lstStyle/>
          <a:p>
            <a:r>
              <a:rPr lang="en-US" sz="4000" dirty="0" smtClean="0"/>
              <a:t>An Action Maze is similar to…</a:t>
            </a:r>
            <a:endParaRPr lang="en-US" sz="4000" dirty="0"/>
          </a:p>
        </p:txBody>
      </p:sp>
      <p:sp>
        <p:nvSpPr>
          <p:cNvPr id="5" name="Rounded Rectangle 4"/>
          <p:cNvSpPr/>
          <p:nvPr/>
        </p:nvSpPr>
        <p:spPr>
          <a:xfrm>
            <a:off x="1911927" y="19950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American Girl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Series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2" action="ppaction://hlinksldjump"/>
          </p:cNvPr>
          <p:cNvSpPr/>
          <p:nvPr/>
        </p:nvSpPr>
        <p:spPr>
          <a:xfrm>
            <a:off x="1937752" y="3380508"/>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Choose Your Own Adventures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a:hlinkClick r:id="rId3" action="ppaction://hlinksldjump"/>
          </p:cNvPr>
          <p:cNvSpPr/>
          <p:nvPr/>
        </p:nvSpPr>
        <p:spPr>
          <a:xfrm>
            <a:off x="1911926" y="48906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a:t>
            </a:r>
            <a:r>
              <a:rPr lang="en-U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Goosebumps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quot;No&quot; Symbol 7"/>
          <p:cNvSpPr/>
          <p:nvPr/>
        </p:nvSpPr>
        <p:spPr>
          <a:xfrm>
            <a:off x="4225411" y="1787236"/>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6917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#1</a:t>
            </a:r>
            <a:endParaRPr lang="en-US" b="1" dirty="0"/>
          </a:p>
        </p:txBody>
      </p:sp>
      <p:sp>
        <p:nvSpPr>
          <p:cNvPr id="4" name="TextBox 3"/>
          <p:cNvSpPr txBox="1"/>
          <p:nvPr/>
        </p:nvSpPr>
        <p:spPr>
          <a:xfrm>
            <a:off x="1731368" y="1177636"/>
            <a:ext cx="6567505" cy="707886"/>
          </a:xfrm>
          <a:prstGeom prst="rect">
            <a:avLst/>
          </a:prstGeom>
          <a:noFill/>
        </p:spPr>
        <p:txBody>
          <a:bodyPr wrap="square" rtlCol="0">
            <a:spAutoFit/>
          </a:bodyPr>
          <a:lstStyle/>
          <a:p>
            <a:r>
              <a:rPr lang="en-US" sz="4000" dirty="0" smtClean="0"/>
              <a:t>An Action Maze is similar to…</a:t>
            </a:r>
            <a:endParaRPr lang="en-US" sz="4000" dirty="0"/>
          </a:p>
        </p:txBody>
      </p:sp>
      <p:sp>
        <p:nvSpPr>
          <p:cNvPr id="5" name="Rounded Rectangle 4"/>
          <p:cNvSpPr/>
          <p:nvPr/>
        </p:nvSpPr>
        <p:spPr>
          <a:xfrm>
            <a:off x="1911927" y="19950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American Girl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Series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937752" y="3380508"/>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Choose Your Own Adventures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1911926" y="48906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a:t>
            </a:r>
            <a:r>
              <a:rPr lang="en-U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Goosebumps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L-Shape 7"/>
          <p:cNvSpPr/>
          <p:nvPr/>
        </p:nvSpPr>
        <p:spPr>
          <a:xfrm rot="19364247">
            <a:off x="6972078" y="3849784"/>
            <a:ext cx="1690254" cy="415636"/>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Action Button: Forward or Next 2">
            <a:hlinkClick r:id="rId4" action="ppaction://hlinksldjump" highlightClick="1"/>
          </p:cNvPr>
          <p:cNvSpPr/>
          <p:nvPr/>
        </p:nvSpPr>
        <p:spPr>
          <a:xfrm>
            <a:off x="7398327" y="5846618"/>
            <a:ext cx="1217316" cy="900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1368" y="6137564"/>
            <a:ext cx="609600" cy="609600"/>
          </a:xfrm>
          <a:prstGeom prst="rect">
            <a:avLst/>
          </a:prstGeom>
        </p:spPr>
      </p:pic>
    </p:spTree>
    <p:extLst>
      <p:ext uri="{BB962C8B-B14F-4D97-AF65-F5344CB8AC3E}">
        <p14:creationId xmlns:p14="http://schemas.microsoft.com/office/powerpoint/2010/main" val="228051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#1</a:t>
            </a:r>
            <a:endParaRPr lang="en-US" b="1" dirty="0"/>
          </a:p>
        </p:txBody>
      </p:sp>
      <p:sp>
        <p:nvSpPr>
          <p:cNvPr id="4" name="TextBox 3"/>
          <p:cNvSpPr txBox="1"/>
          <p:nvPr/>
        </p:nvSpPr>
        <p:spPr>
          <a:xfrm>
            <a:off x="1731368" y="1177636"/>
            <a:ext cx="6567505" cy="707886"/>
          </a:xfrm>
          <a:prstGeom prst="rect">
            <a:avLst/>
          </a:prstGeom>
          <a:noFill/>
        </p:spPr>
        <p:txBody>
          <a:bodyPr wrap="square" rtlCol="0">
            <a:spAutoFit/>
          </a:bodyPr>
          <a:lstStyle/>
          <a:p>
            <a:r>
              <a:rPr lang="en-US" sz="4000" dirty="0" smtClean="0"/>
              <a:t>An Action Maze is similar to…</a:t>
            </a:r>
            <a:endParaRPr lang="en-US" sz="4000" dirty="0"/>
          </a:p>
        </p:txBody>
      </p:sp>
      <p:sp>
        <p:nvSpPr>
          <p:cNvPr id="5" name="Rounded Rectangle 4">
            <a:hlinkClick r:id="rId2" action="ppaction://hlinksldjump"/>
          </p:cNvPr>
          <p:cNvSpPr/>
          <p:nvPr/>
        </p:nvSpPr>
        <p:spPr>
          <a:xfrm>
            <a:off x="1911927" y="19950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American Girl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Series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3" action="ppaction://hlinksldjump"/>
          </p:cNvPr>
          <p:cNvSpPr/>
          <p:nvPr/>
        </p:nvSpPr>
        <p:spPr>
          <a:xfrm>
            <a:off x="1937752" y="3380508"/>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Choose Your Own Adventures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1911926" y="4890655"/>
            <a:ext cx="6677891" cy="789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a:t>
            </a:r>
            <a:r>
              <a:rPr lang="en-U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Goosebumps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quot;No&quot; Symbol 7"/>
          <p:cNvSpPr/>
          <p:nvPr/>
        </p:nvSpPr>
        <p:spPr>
          <a:xfrm>
            <a:off x="4225411" y="4682836"/>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579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#2</a:t>
            </a:r>
            <a:endParaRPr lang="en-US" b="1" dirty="0"/>
          </a:p>
        </p:txBody>
      </p:sp>
      <p:sp>
        <p:nvSpPr>
          <p:cNvPr id="3" name="TextBox 2"/>
          <p:cNvSpPr txBox="1"/>
          <p:nvPr/>
        </p:nvSpPr>
        <p:spPr>
          <a:xfrm>
            <a:off x="1731368" y="1177636"/>
            <a:ext cx="6567505" cy="1938992"/>
          </a:xfrm>
          <a:prstGeom prst="rect">
            <a:avLst/>
          </a:prstGeom>
          <a:noFill/>
        </p:spPr>
        <p:txBody>
          <a:bodyPr wrap="square" rtlCol="0">
            <a:spAutoFit/>
          </a:bodyPr>
          <a:lstStyle/>
          <a:p>
            <a:r>
              <a:rPr lang="en-US" sz="4000" dirty="0" smtClean="0"/>
              <a:t>Which of the following is part of the critical thinking process?</a:t>
            </a:r>
            <a:endParaRPr lang="en-US" sz="4000" dirty="0"/>
          </a:p>
        </p:txBody>
      </p:sp>
      <p:sp>
        <p:nvSpPr>
          <p:cNvPr id="4" name="Rounded Rectangle 3">
            <a:hlinkClick r:id="rId2" action="ppaction://hlinksldjump"/>
          </p:cNvPr>
          <p:cNvSpPr/>
          <p:nvPr/>
        </p:nvSpPr>
        <p:spPr>
          <a:xfrm>
            <a:off x="1731368" y="3116628"/>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Evaluating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731368" y="4087091"/>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Exploring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4" action="ppaction://hlinksldjump"/>
          </p:cNvPr>
          <p:cNvSpPr/>
          <p:nvPr/>
        </p:nvSpPr>
        <p:spPr>
          <a:xfrm>
            <a:off x="1731368" y="5029845"/>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Thinking inside the box</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090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#2</a:t>
            </a:r>
            <a:endParaRPr lang="en-US" b="1" dirty="0"/>
          </a:p>
        </p:txBody>
      </p:sp>
      <p:sp>
        <p:nvSpPr>
          <p:cNvPr id="3" name="TextBox 2"/>
          <p:cNvSpPr txBox="1"/>
          <p:nvPr/>
        </p:nvSpPr>
        <p:spPr>
          <a:xfrm>
            <a:off x="1731368" y="1177636"/>
            <a:ext cx="6567505" cy="1938992"/>
          </a:xfrm>
          <a:prstGeom prst="rect">
            <a:avLst/>
          </a:prstGeom>
          <a:noFill/>
        </p:spPr>
        <p:txBody>
          <a:bodyPr wrap="square" rtlCol="0">
            <a:spAutoFit/>
          </a:bodyPr>
          <a:lstStyle/>
          <a:p>
            <a:r>
              <a:rPr lang="en-US" sz="4000" dirty="0" smtClean="0"/>
              <a:t>Which of the following is part of the critical thinking process?</a:t>
            </a:r>
            <a:endParaRPr lang="en-US" sz="4000" dirty="0"/>
          </a:p>
        </p:txBody>
      </p:sp>
      <p:sp>
        <p:nvSpPr>
          <p:cNvPr id="4" name="Rounded Rectangle 3"/>
          <p:cNvSpPr/>
          <p:nvPr/>
        </p:nvSpPr>
        <p:spPr>
          <a:xfrm>
            <a:off x="1731368" y="3116628"/>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Evaluating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1731368" y="4087091"/>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Exploring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731368" y="5029845"/>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Thinking inside the box</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L-Shape 7"/>
          <p:cNvSpPr/>
          <p:nvPr/>
        </p:nvSpPr>
        <p:spPr>
          <a:xfrm rot="19364247">
            <a:off x="6972078" y="3317842"/>
            <a:ext cx="1690254" cy="415636"/>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ction Button: Forward or Next 8">
            <a:hlinkClick r:id="rId4" action="ppaction://hlinksldjump" highlightClick="1"/>
          </p:cNvPr>
          <p:cNvSpPr/>
          <p:nvPr/>
        </p:nvSpPr>
        <p:spPr>
          <a:xfrm>
            <a:off x="7574507" y="5991367"/>
            <a:ext cx="1247521" cy="75062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1368" y="6137564"/>
            <a:ext cx="609600" cy="609600"/>
          </a:xfrm>
          <a:prstGeom prst="rect">
            <a:avLst/>
          </a:prstGeom>
        </p:spPr>
      </p:pic>
    </p:spTree>
    <p:extLst>
      <p:ext uri="{BB962C8B-B14F-4D97-AF65-F5344CB8AC3E}">
        <p14:creationId xmlns:p14="http://schemas.microsoft.com/office/powerpoint/2010/main" val="9864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31368" y="313275"/>
            <a:ext cx="7090660" cy="729914"/>
          </a:xfrm>
          <a:solidFill>
            <a:schemeClr val="accent1">
              <a:lumMod val="40000"/>
              <a:lumOff val="60000"/>
              <a:alpha val="43000"/>
            </a:schemeClr>
          </a:solidFill>
        </p:spPr>
        <p:txBody>
          <a:bodyPr>
            <a:normAutofit fontScale="90000"/>
          </a:bodyPr>
          <a:lstStyle/>
          <a:p>
            <a:r>
              <a:rPr lang="en-US" b="1" dirty="0" smtClean="0"/>
              <a:t>What is critical thinking?</a:t>
            </a:r>
            <a:endParaRPr lang="en-US" b="1" dirty="0"/>
          </a:p>
        </p:txBody>
      </p:sp>
      <p:sp>
        <p:nvSpPr>
          <p:cNvPr id="3" name="Content Placeholder 2"/>
          <p:cNvSpPr>
            <a:spLocks noGrp="1"/>
          </p:cNvSpPr>
          <p:nvPr>
            <p:ph idx="4294967295"/>
          </p:nvPr>
        </p:nvSpPr>
        <p:spPr>
          <a:xfrm>
            <a:off x="1731368" y="1275007"/>
            <a:ext cx="7190959" cy="4668593"/>
          </a:xfrm>
        </p:spPr>
        <p:txBody>
          <a:bodyPr>
            <a:normAutofit lnSpcReduction="10000"/>
          </a:bodyPr>
          <a:lstStyle/>
          <a:p>
            <a:pPr>
              <a:buClr>
                <a:srgbClr val="572F1F"/>
              </a:buClr>
              <a:buFont typeface="Wingdings" pitchFamily="2" charset="2"/>
              <a:buChar char="§"/>
            </a:pPr>
            <a:r>
              <a:rPr lang="en-US" sz="4000" dirty="0">
                <a:solidFill>
                  <a:schemeClr val="bg1"/>
                </a:solidFill>
              </a:rPr>
              <a:t>Critical Thinking is the deliberate process of questioning, evaluating, and responding to problems, scenarios, and arguments in order to reach sound solutions, decisions, and positions. </a:t>
            </a:r>
            <a:r>
              <a:rPr lang="en-US" sz="4000" dirty="0" smtClean="0">
                <a:solidFill>
                  <a:schemeClr val="bg1"/>
                </a:solidFill>
              </a:rPr>
              <a:t>To begin to think outside the box.</a:t>
            </a:r>
            <a:endParaRPr lang="en-US" sz="4000" dirty="0">
              <a:solidFill>
                <a:schemeClr val="bg1"/>
              </a:solidFill>
            </a:endParaRPr>
          </a:p>
          <a:p>
            <a:pPr>
              <a:buClr>
                <a:srgbClr val="572F1F"/>
              </a:buClr>
              <a:buFont typeface="Wingdings" pitchFamily="2" charset="2"/>
              <a:buChar char="§"/>
            </a:pPr>
            <a:endParaRPr lang="en-US" dirty="0">
              <a:solidFill>
                <a:srgbClr val="2E1910"/>
              </a:solidFill>
              <a:latin typeface="Arial" pitchFamily="34" charset="0"/>
              <a:cs typeface="Arial" pitchFamily="34" charset="0"/>
            </a:endParaRPr>
          </a:p>
        </p:txBody>
      </p:sp>
      <p:sp>
        <p:nvSpPr>
          <p:cNvPr id="5" name="Action Button: Forward or Next 4">
            <a:hlinkClick r:id="" action="ppaction://hlinkshowjump?jump=nextslide" highlightClick="1"/>
          </p:cNvPr>
          <p:cNvSpPr/>
          <p:nvPr/>
        </p:nvSpPr>
        <p:spPr>
          <a:xfrm>
            <a:off x="7689273" y="5749636"/>
            <a:ext cx="1132755" cy="7799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#2</a:t>
            </a:r>
            <a:endParaRPr lang="en-US" b="1" dirty="0"/>
          </a:p>
        </p:txBody>
      </p:sp>
      <p:sp>
        <p:nvSpPr>
          <p:cNvPr id="3" name="TextBox 2"/>
          <p:cNvSpPr txBox="1"/>
          <p:nvPr/>
        </p:nvSpPr>
        <p:spPr>
          <a:xfrm>
            <a:off x="1731368" y="1177636"/>
            <a:ext cx="6567505" cy="1938992"/>
          </a:xfrm>
          <a:prstGeom prst="rect">
            <a:avLst/>
          </a:prstGeom>
          <a:noFill/>
        </p:spPr>
        <p:txBody>
          <a:bodyPr wrap="square" rtlCol="0">
            <a:spAutoFit/>
          </a:bodyPr>
          <a:lstStyle/>
          <a:p>
            <a:r>
              <a:rPr lang="en-US" sz="4000" dirty="0" smtClean="0"/>
              <a:t>Which of the following is part of the critical thinking process?</a:t>
            </a:r>
            <a:endParaRPr lang="en-US" sz="4000" dirty="0"/>
          </a:p>
        </p:txBody>
      </p:sp>
      <p:sp>
        <p:nvSpPr>
          <p:cNvPr id="4" name="Rounded Rectangle 3">
            <a:hlinkClick r:id="rId2" action="ppaction://hlinksldjump"/>
          </p:cNvPr>
          <p:cNvSpPr/>
          <p:nvPr/>
        </p:nvSpPr>
        <p:spPr>
          <a:xfrm>
            <a:off x="1731368" y="3116628"/>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Evaluating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1731368" y="4087091"/>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Exploring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3" action="ppaction://hlinksldjump"/>
          </p:cNvPr>
          <p:cNvSpPr/>
          <p:nvPr/>
        </p:nvSpPr>
        <p:spPr>
          <a:xfrm>
            <a:off x="1731368" y="5029845"/>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Thinking inside the box</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486989" y="3934691"/>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764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#2</a:t>
            </a:r>
            <a:endParaRPr lang="en-US" b="1" dirty="0"/>
          </a:p>
        </p:txBody>
      </p:sp>
      <p:sp>
        <p:nvSpPr>
          <p:cNvPr id="3" name="TextBox 2"/>
          <p:cNvSpPr txBox="1"/>
          <p:nvPr/>
        </p:nvSpPr>
        <p:spPr>
          <a:xfrm>
            <a:off x="1731368" y="1177636"/>
            <a:ext cx="6567505" cy="1938992"/>
          </a:xfrm>
          <a:prstGeom prst="rect">
            <a:avLst/>
          </a:prstGeom>
          <a:noFill/>
        </p:spPr>
        <p:txBody>
          <a:bodyPr wrap="square" rtlCol="0">
            <a:spAutoFit/>
          </a:bodyPr>
          <a:lstStyle/>
          <a:p>
            <a:r>
              <a:rPr lang="en-US" sz="4000" dirty="0" smtClean="0"/>
              <a:t>Which of the following is part of the critical thinking process?</a:t>
            </a:r>
            <a:endParaRPr lang="en-US" sz="4000" dirty="0"/>
          </a:p>
        </p:txBody>
      </p:sp>
      <p:sp>
        <p:nvSpPr>
          <p:cNvPr id="4" name="Rounded Rectangle 3">
            <a:hlinkClick r:id="rId2" action="ppaction://hlinksldjump"/>
          </p:cNvPr>
          <p:cNvSpPr/>
          <p:nvPr/>
        </p:nvSpPr>
        <p:spPr>
          <a:xfrm>
            <a:off x="1731368" y="3116628"/>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Evaluating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731368" y="4087091"/>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Exploring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731368" y="5029845"/>
            <a:ext cx="7090660" cy="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Thinking inside the box</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486989" y="4977929"/>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6112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#3</a:t>
            </a:r>
            <a:endParaRPr lang="en-US" b="1" dirty="0"/>
          </a:p>
        </p:txBody>
      </p:sp>
      <p:sp>
        <p:nvSpPr>
          <p:cNvPr id="3" name="Rounded Rectangle 2">
            <a:hlinkClick r:id="rId2" action="ppaction://hlinksldjump"/>
          </p:cNvPr>
          <p:cNvSpPr/>
          <p:nvPr/>
        </p:nvSpPr>
        <p:spPr>
          <a:xfrm>
            <a:off x="1731368" y="317269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Microsoft Word</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731364" y="543790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Microsoft PowerPoint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842655" y="1233055"/>
            <a:ext cx="6854232" cy="1323439"/>
          </a:xfrm>
          <a:prstGeom prst="rect">
            <a:avLst/>
          </a:prstGeom>
          <a:noFill/>
        </p:spPr>
        <p:txBody>
          <a:bodyPr wrap="square" rtlCol="0">
            <a:spAutoFit/>
          </a:bodyPr>
          <a:lstStyle/>
          <a:p>
            <a:r>
              <a:rPr lang="en-US" sz="4000" dirty="0" smtClean="0"/>
              <a:t>Other than online, how can you create a Action Maze</a:t>
            </a:r>
            <a:r>
              <a:rPr lang="en-US" sz="3200" dirty="0" smtClean="0"/>
              <a:t>?</a:t>
            </a:r>
            <a:endParaRPr lang="en-US" sz="3200" dirty="0"/>
          </a:p>
        </p:txBody>
      </p:sp>
      <p:sp>
        <p:nvSpPr>
          <p:cNvPr id="4" name="Rounded Rectangle 3">
            <a:hlinkClick r:id="rId4" action="ppaction://hlinksldjump"/>
          </p:cNvPr>
          <p:cNvSpPr/>
          <p:nvPr/>
        </p:nvSpPr>
        <p:spPr>
          <a:xfrm>
            <a:off x="1731366" y="428798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Microsoft Excel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47865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#3</a:t>
            </a:r>
            <a:endParaRPr lang="en-US" b="1" dirty="0"/>
          </a:p>
        </p:txBody>
      </p:sp>
      <p:sp>
        <p:nvSpPr>
          <p:cNvPr id="3" name="Rounded Rectangle 2"/>
          <p:cNvSpPr/>
          <p:nvPr/>
        </p:nvSpPr>
        <p:spPr>
          <a:xfrm>
            <a:off x="1731368" y="317269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Microsoft Word</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2" action="ppaction://hlinksldjump"/>
          </p:cNvPr>
          <p:cNvSpPr/>
          <p:nvPr/>
        </p:nvSpPr>
        <p:spPr>
          <a:xfrm>
            <a:off x="1731364" y="543790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Microsoft PowerPoint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842655" y="1233055"/>
            <a:ext cx="6854232" cy="1323439"/>
          </a:xfrm>
          <a:prstGeom prst="rect">
            <a:avLst/>
          </a:prstGeom>
          <a:noFill/>
        </p:spPr>
        <p:txBody>
          <a:bodyPr wrap="square" rtlCol="0">
            <a:spAutoFit/>
          </a:bodyPr>
          <a:lstStyle/>
          <a:p>
            <a:r>
              <a:rPr lang="en-US" sz="4000" dirty="0" smtClean="0"/>
              <a:t>Other than online, how can you create a Action Maze</a:t>
            </a:r>
            <a:r>
              <a:rPr lang="en-US" sz="3200" dirty="0" smtClean="0"/>
              <a:t>?</a:t>
            </a:r>
            <a:endParaRPr lang="en-US" sz="3200" dirty="0"/>
          </a:p>
        </p:txBody>
      </p:sp>
      <p:sp>
        <p:nvSpPr>
          <p:cNvPr id="4" name="Rounded Rectangle 3">
            <a:hlinkClick r:id="rId3" action="ppaction://hlinksldjump"/>
          </p:cNvPr>
          <p:cNvSpPr/>
          <p:nvPr/>
        </p:nvSpPr>
        <p:spPr>
          <a:xfrm>
            <a:off x="1731366" y="4287981"/>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Microsoft Excel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225411" y="3034145"/>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261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#3</a:t>
            </a:r>
            <a:endParaRPr lang="en-US" b="1" dirty="0"/>
          </a:p>
        </p:txBody>
      </p:sp>
      <p:sp>
        <p:nvSpPr>
          <p:cNvPr id="3" name="Rounded Rectangle 2">
            <a:hlinkClick r:id="rId2" action="ppaction://hlinksldjump"/>
          </p:cNvPr>
          <p:cNvSpPr/>
          <p:nvPr/>
        </p:nvSpPr>
        <p:spPr>
          <a:xfrm>
            <a:off x="1731368" y="262544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Microsoft Word</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731364" y="489065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Microsoft PowerPoint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842655" y="1233055"/>
            <a:ext cx="6854232" cy="1323439"/>
          </a:xfrm>
          <a:prstGeom prst="rect">
            <a:avLst/>
          </a:prstGeom>
          <a:noFill/>
        </p:spPr>
        <p:txBody>
          <a:bodyPr wrap="square" rtlCol="0">
            <a:spAutoFit/>
          </a:bodyPr>
          <a:lstStyle/>
          <a:p>
            <a:r>
              <a:rPr lang="en-US" sz="4000" dirty="0" smtClean="0"/>
              <a:t>Other than online, how can you create a Action Maze</a:t>
            </a:r>
            <a:r>
              <a:rPr lang="en-US" sz="3200" dirty="0" smtClean="0"/>
              <a:t>?</a:t>
            </a:r>
            <a:endParaRPr lang="en-US" sz="3200" dirty="0"/>
          </a:p>
        </p:txBody>
      </p:sp>
      <p:sp>
        <p:nvSpPr>
          <p:cNvPr id="4" name="Rounded Rectangle 3"/>
          <p:cNvSpPr/>
          <p:nvPr/>
        </p:nvSpPr>
        <p:spPr>
          <a:xfrm>
            <a:off x="1731366" y="374073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Microsoft Excel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225411" y="3602188"/>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198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#3</a:t>
            </a:r>
            <a:endParaRPr lang="en-US" b="1" dirty="0"/>
          </a:p>
        </p:txBody>
      </p:sp>
      <p:sp>
        <p:nvSpPr>
          <p:cNvPr id="3" name="Rounded Rectangle 2">
            <a:hlinkClick r:id="rId4" action="ppaction://hlinksldjump"/>
          </p:cNvPr>
          <p:cNvSpPr/>
          <p:nvPr/>
        </p:nvSpPr>
        <p:spPr>
          <a:xfrm>
            <a:off x="1731368" y="255649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Microsoft Word</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1731364" y="482170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Microsoft PowerPoint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842655" y="1233055"/>
            <a:ext cx="6854232" cy="1323439"/>
          </a:xfrm>
          <a:prstGeom prst="rect">
            <a:avLst/>
          </a:prstGeom>
          <a:noFill/>
        </p:spPr>
        <p:txBody>
          <a:bodyPr wrap="square" rtlCol="0">
            <a:spAutoFit/>
          </a:bodyPr>
          <a:lstStyle/>
          <a:p>
            <a:r>
              <a:rPr lang="en-US" sz="4000" dirty="0" smtClean="0"/>
              <a:t>Other than online, how can you create a Action Maze</a:t>
            </a:r>
            <a:r>
              <a:rPr lang="en-US" sz="3200" dirty="0" smtClean="0"/>
              <a:t>?</a:t>
            </a:r>
            <a:endParaRPr lang="en-US" sz="3200" dirty="0"/>
          </a:p>
        </p:txBody>
      </p:sp>
      <p:sp>
        <p:nvSpPr>
          <p:cNvPr id="4" name="Rounded Rectangle 3">
            <a:hlinkClick r:id="rId5" action="ppaction://hlinksldjump"/>
          </p:cNvPr>
          <p:cNvSpPr/>
          <p:nvPr/>
        </p:nvSpPr>
        <p:spPr>
          <a:xfrm>
            <a:off x="1731366" y="3671784"/>
            <a:ext cx="6965519" cy="92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Microsoft Excel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ction Button: Forward or Next 6">
            <a:hlinkClick r:id="rId6" action="ppaction://hlinksldjump" highlightClick="1"/>
          </p:cNvPr>
          <p:cNvSpPr/>
          <p:nvPr/>
        </p:nvSpPr>
        <p:spPr>
          <a:xfrm>
            <a:off x="7831500" y="5992055"/>
            <a:ext cx="865383" cy="6897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rot="19364247">
            <a:off x="7178463" y="5069314"/>
            <a:ext cx="1690254" cy="415636"/>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1368" y="6137564"/>
            <a:ext cx="609600" cy="609600"/>
          </a:xfrm>
          <a:prstGeom prst="rect">
            <a:avLst/>
          </a:prstGeom>
        </p:spPr>
      </p:pic>
    </p:spTree>
    <p:extLst>
      <p:ext uri="{BB962C8B-B14F-4D97-AF65-F5344CB8AC3E}">
        <p14:creationId xmlns:p14="http://schemas.microsoft.com/office/powerpoint/2010/main" val="41285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#4</a:t>
            </a:r>
            <a:endParaRPr lang="en-US" b="1" dirty="0"/>
          </a:p>
        </p:txBody>
      </p:sp>
      <p:sp>
        <p:nvSpPr>
          <p:cNvPr id="3" name="TextBox 2"/>
          <p:cNvSpPr txBox="1"/>
          <p:nvPr/>
        </p:nvSpPr>
        <p:spPr>
          <a:xfrm>
            <a:off x="1731368" y="1173707"/>
            <a:ext cx="7090660" cy="1815882"/>
          </a:xfrm>
          <a:prstGeom prst="rect">
            <a:avLst/>
          </a:prstGeom>
          <a:noFill/>
        </p:spPr>
        <p:txBody>
          <a:bodyPr wrap="square" rtlCol="0">
            <a:spAutoFit/>
          </a:bodyPr>
          <a:lstStyle/>
          <a:p>
            <a:r>
              <a:rPr lang="en-US" sz="2800" dirty="0" smtClean="0"/>
              <a:t>When creating an Action Maze in PowerPoint, it is important to remember to ________________ all aspects of the slide together.</a:t>
            </a:r>
            <a:endParaRPr lang="en-US" sz="2800" dirty="0"/>
          </a:p>
        </p:txBody>
      </p:sp>
      <p:sp>
        <p:nvSpPr>
          <p:cNvPr id="4" name="Rounded Rectangle 3">
            <a:hlinkClick r:id="rId2" action="ppaction://hlinksldjump"/>
          </p:cNvPr>
          <p:cNvSpPr/>
          <p:nvPr/>
        </p:nvSpPr>
        <p:spPr>
          <a:xfrm>
            <a:off x="1814202" y="2909976"/>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Hyperlink</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814203" y="3924458"/>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Do nothing</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4" action="ppaction://hlinksldjump"/>
          </p:cNvPr>
          <p:cNvSpPr/>
          <p:nvPr/>
        </p:nvSpPr>
        <p:spPr>
          <a:xfrm>
            <a:off x="1814203" y="4918471"/>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Save</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3649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#4</a:t>
            </a:r>
            <a:endParaRPr lang="en-US" b="1" dirty="0"/>
          </a:p>
        </p:txBody>
      </p:sp>
      <p:sp>
        <p:nvSpPr>
          <p:cNvPr id="3" name="TextBox 2"/>
          <p:cNvSpPr txBox="1"/>
          <p:nvPr/>
        </p:nvSpPr>
        <p:spPr>
          <a:xfrm>
            <a:off x="1731368" y="1173707"/>
            <a:ext cx="7090660" cy="1815882"/>
          </a:xfrm>
          <a:prstGeom prst="rect">
            <a:avLst/>
          </a:prstGeom>
          <a:noFill/>
        </p:spPr>
        <p:txBody>
          <a:bodyPr wrap="square" rtlCol="0">
            <a:spAutoFit/>
          </a:bodyPr>
          <a:lstStyle/>
          <a:p>
            <a:r>
              <a:rPr lang="en-US" sz="2800" dirty="0" smtClean="0"/>
              <a:t>When creating an Action Maze in PowerPoint, it is important to remember to ________________ all aspects of the slide together.</a:t>
            </a:r>
            <a:endParaRPr lang="en-US" sz="2800" dirty="0"/>
          </a:p>
        </p:txBody>
      </p:sp>
      <p:sp>
        <p:nvSpPr>
          <p:cNvPr id="4" name="Rounded Rectangle 3"/>
          <p:cNvSpPr/>
          <p:nvPr/>
        </p:nvSpPr>
        <p:spPr>
          <a:xfrm>
            <a:off x="1814202" y="2909976"/>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Hyperlink</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1814203" y="3924458"/>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Do nothing</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814203" y="4918471"/>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Save</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L-Shape 6"/>
          <p:cNvSpPr/>
          <p:nvPr/>
        </p:nvSpPr>
        <p:spPr>
          <a:xfrm rot="19364247">
            <a:off x="7178462" y="2953111"/>
            <a:ext cx="1690254" cy="415636"/>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1368" y="6137564"/>
            <a:ext cx="609600" cy="609600"/>
          </a:xfrm>
          <a:prstGeom prst="rect">
            <a:avLst/>
          </a:prstGeom>
        </p:spPr>
      </p:pic>
      <p:sp>
        <p:nvSpPr>
          <p:cNvPr id="9" name="Action Button: Forward or Next 8">
            <a:hlinkClick r:id="rId5" action="ppaction://hlinksldjump" highlightClick="1"/>
          </p:cNvPr>
          <p:cNvSpPr/>
          <p:nvPr/>
        </p:nvSpPr>
        <p:spPr>
          <a:xfrm>
            <a:off x="7533564" y="5977719"/>
            <a:ext cx="1288464" cy="769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#4</a:t>
            </a:r>
            <a:endParaRPr lang="en-US" b="1" dirty="0"/>
          </a:p>
        </p:txBody>
      </p:sp>
      <p:sp>
        <p:nvSpPr>
          <p:cNvPr id="3" name="TextBox 2"/>
          <p:cNvSpPr txBox="1"/>
          <p:nvPr/>
        </p:nvSpPr>
        <p:spPr>
          <a:xfrm>
            <a:off x="1731368" y="1173707"/>
            <a:ext cx="7090660" cy="1815882"/>
          </a:xfrm>
          <a:prstGeom prst="rect">
            <a:avLst/>
          </a:prstGeom>
          <a:noFill/>
        </p:spPr>
        <p:txBody>
          <a:bodyPr wrap="square" rtlCol="0">
            <a:spAutoFit/>
          </a:bodyPr>
          <a:lstStyle/>
          <a:p>
            <a:r>
              <a:rPr lang="en-US" sz="2800" dirty="0" smtClean="0"/>
              <a:t>When creating an Action Maze in PowerPoint, it is important to remember to ________________ all aspects of the slide together.</a:t>
            </a:r>
            <a:endParaRPr lang="en-US" sz="2800" dirty="0"/>
          </a:p>
        </p:txBody>
      </p:sp>
      <p:sp>
        <p:nvSpPr>
          <p:cNvPr id="4" name="Rounded Rectangle 3">
            <a:hlinkClick r:id="rId2" action="ppaction://hlinksldjump"/>
          </p:cNvPr>
          <p:cNvSpPr/>
          <p:nvPr/>
        </p:nvSpPr>
        <p:spPr>
          <a:xfrm>
            <a:off x="1814202" y="2909976"/>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Hyperlink</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1814203" y="3924458"/>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Do nothing</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3" action="ppaction://hlinksldjump"/>
          </p:cNvPr>
          <p:cNvSpPr/>
          <p:nvPr/>
        </p:nvSpPr>
        <p:spPr>
          <a:xfrm>
            <a:off x="1814203" y="4918471"/>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Save</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302310" y="3785809"/>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772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Quiz #4</a:t>
            </a:r>
            <a:endParaRPr lang="en-US" b="1" dirty="0"/>
          </a:p>
        </p:txBody>
      </p:sp>
      <p:sp>
        <p:nvSpPr>
          <p:cNvPr id="3" name="TextBox 2"/>
          <p:cNvSpPr txBox="1"/>
          <p:nvPr/>
        </p:nvSpPr>
        <p:spPr>
          <a:xfrm>
            <a:off x="1731368" y="1173707"/>
            <a:ext cx="7090660" cy="1815882"/>
          </a:xfrm>
          <a:prstGeom prst="rect">
            <a:avLst/>
          </a:prstGeom>
          <a:noFill/>
        </p:spPr>
        <p:txBody>
          <a:bodyPr wrap="square" rtlCol="0">
            <a:spAutoFit/>
          </a:bodyPr>
          <a:lstStyle/>
          <a:p>
            <a:r>
              <a:rPr lang="en-US" sz="2800" dirty="0" smtClean="0"/>
              <a:t>When creating an Action Maze in PowerPoint, it is important to remember to ________________ all aspects of the slide together.</a:t>
            </a:r>
            <a:endParaRPr lang="en-US" sz="2800" dirty="0"/>
          </a:p>
        </p:txBody>
      </p:sp>
      <p:sp>
        <p:nvSpPr>
          <p:cNvPr id="4" name="Rounded Rectangle 3">
            <a:hlinkClick r:id="rId2" action="ppaction://hlinksldjump"/>
          </p:cNvPr>
          <p:cNvSpPr/>
          <p:nvPr/>
        </p:nvSpPr>
        <p:spPr>
          <a:xfrm>
            <a:off x="1814202" y="2909976"/>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Hyperlink</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a:hlinkClick r:id="rId3" action="ppaction://hlinksldjump"/>
          </p:cNvPr>
          <p:cNvSpPr/>
          <p:nvPr/>
        </p:nvSpPr>
        <p:spPr>
          <a:xfrm>
            <a:off x="1814203" y="3924458"/>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Do nothing</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814203" y="4918471"/>
            <a:ext cx="6924989" cy="928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Save</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quot;No&quot; Symbol 6"/>
          <p:cNvSpPr/>
          <p:nvPr/>
        </p:nvSpPr>
        <p:spPr>
          <a:xfrm>
            <a:off x="4621196" y="4779822"/>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33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hlinkshowjump?jump=nextslide" highlightClick="1"/>
          </p:cNvPr>
          <p:cNvGraphicFramePr>
            <a:graphicFrameLocks noChangeAspect="1"/>
          </p:cNvGraphicFramePr>
          <p:nvPr>
            <p:extLst>
              <p:ext uri="{D42A27DB-BD31-4B8C-83A1-F6EECF244321}">
                <p14:modId xmlns:p14="http://schemas.microsoft.com/office/powerpoint/2010/main" val="1261451041"/>
              </p:ext>
            </p:extLst>
          </p:nvPr>
        </p:nvGraphicFramePr>
        <p:xfrm>
          <a:off x="287338" y="214746"/>
          <a:ext cx="8534400" cy="5867400"/>
        </p:xfrm>
        <a:graphic>
          <a:graphicData uri="http://schemas.openxmlformats.org/presentationml/2006/ole">
            <mc:AlternateContent xmlns:mc="http://schemas.openxmlformats.org/markup-compatibility/2006">
              <mc:Choice xmlns:v="urn:schemas-microsoft-com:vml" Requires="v">
                <p:oleObj spid="_x0000_s2078" name="Image Document" r:id="rId3" imgW="6806242" imgH="3640347" progId="Imaging.Document">
                  <p:embed/>
                </p:oleObj>
              </mc:Choice>
              <mc:Fallback>
                <p:oleObj name="Image Document" r:id="rId3" imgW="6806242" imgH="3640347" progId="Imaging.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14746"/>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Action Button: Forward or Next 2"/>
          <p:cNvSpPr/>
          <p:nvPr/>
        </p:nvSpPr>
        <p:spPr>
          <a:xfrm>
            <a:off x="7592291" y="5929746"/>
            <a:ext cx="1108363" cy="7758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830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Autofit/>
          </a:bodyPr>
          <a:lstStyle/>
          <a:p>
            <a:pPr algn="ctr"/>
            <a:r>
              <a:rPr lang="en-US" sz="8000" dirty="0" smtClean="0"/>
              <a:t>You are ready to go now!</a:t>
            </a:r>
            <a:endParaRPr lang="en-US" sz="8000" dirty="0"/>
          </a:p>
        </p:txBody>
      </p:sp>
      <p:sp>
        <p:nvSpPr>
          <p:cNvPr id="5" name="Rounded Rectangle 4">
            <a:hlinkClick r:id="rId2" action="ppaction://hlinksldjump"/>
          </p:cNvPr>
          <p:cNvSpPr/>
          <p:nvPr/>
        </p:nvSpPr>
        <p:spPr>
          <a:xfrm>
            <a:off x="6237027" y="6223379"/>
            <a:ext cx="2552131" cy="50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 Over</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08161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What makes a critical thinker?</a:t>
            </a:r>
            <a:endParaRPr lang="en-US" b="1" dirty="0"/>
          </a:p>
        </p:txBody>
      </p:sp>
      <p:sp>
        <p:nvSpPr>
          <p:cNvPr id="3" name="Rectangle 2"/>
          <p:cNvSpPr/>
          <p:nvPr/>
        </p:nvSpPr>
        <p:spPr>
          <a:xfrm>
            <a:off x="1570382" y="1043189"/>
            <a:ext cx="7412632" cy="5410712"/>
          </a:xfrm>
          <a:prstGeom prst="rect">
            <a:avLst/>
          </a:prstGeom>
        </p:spPr>
        <p:txBody>
          <a:bodyPr wrap="square">
            <a:spAutoFit/>
          </a:bodyPr>
          <a:lstStyle/>
          <a:p>
            <a:pPr>
              <a:lnSpc>
                <a:spcPct val="90000"/>
              </a:lnSpc>
              <a:buSzTx/>
              <a:buFont typeface="Wingdings" pitchFamily="2" charset="2"/>
              <a:buAutoNum type="arabicPeriod"/>
            </a:pPr>
            <a:r>
              <a:rPr lang="en-US" sz="3200" dirty="0">
                <a:solidFill>
                  <a:schemeClr val="bg1"/>
                </a:solidFill>
              </a:rPr>
              <a:t>Ask pertinent questions that clarify and focus a problem, scenario, or </a:t>
            </a:r>
            <a:r>
              <a:rPr lang="en-US" sz="3200" dirty="0" smtClean="0">
                <a:solidFill>
                  <a:schemeClr val="bg1"/>
                </a:solidFill>
              </a:rPr>
              <a:t>argument</a:t>
            </a:r>
          </a:p>
          <a:p>
            <a:pPr>
              <a:lnSpc>
                <a:spcPct val="90000"/>
              </a:lnSpc>
              <a:buSzTx/>
              <a:buFont typeface="Wingdings" pitchFamily="2" charset="2"/>
              <a:buAutoNum type="arabicPeriod"/>
            </a:pPr>
            <a:endParaRPr lang="en-US" sz="3200" dirty="0" smtClean="0">
              <a:solidFill>
                <a:schemeClr val="bg1"/>
              </a:solidFill>
            </a:endParaRPr>
          </a:p>
          <a:p>
            <a:pPr>
              <a:lnSpc>
                <a:spcPct val="90000"/>
              </a:lnSpc>
              <a:buSzTx/>
              <a:buFont typeface="Wingdings" pitchFamily="2" charset="2"/>
              <a:buAutoNum type="arabicPeriod"/>
            </a:pPr>
            <a:r>
              <a:rPr lang="en-US" sz="3200" dirty="0" smtClean="0">
                <a:solidFill>
                  <a:schemeClr val="bg1"/>
                </a:solidFill>
              </a:rPr>
              <a:t>Evaluate </a:t>
            </a:r>
            <a:r>
              <a:rPr lang="en-US" sz="3200" dirty="0">
                <a:solidFill>
                  <a:schemeClr val="bg1"/>
                </a:solidFill>
              </a:rPr>
              <a:t>the quantity, quality, and usefulness of information; </a:t>
            </a:r>
          </a:p>
          <a:p>
            <a:pPr>
              <a:lnSpc>
                <a:spcPct val="90000"/>
              </a:lnSpc>
              <a:buSzTx/>
              <a:buFont typeface="Wingdings" pitchFamily="2" charset="2"/>
              <a:buAutoNum type="arabicPeriod"/>
            </a:pPr>
            <a:endParaRPr lang="en-US" sz="3200" dirty="0" smtClean="0">
              <a:solidFill>
                <a:schemeClr val="bg1"/>
              </a:solidFill>
            </a:endParaRPr>
          </a:p>
          <a:p>
            <a:pPr>
              <a:lnSpc>
                <a:spcPct val="90000"/>
              </a:lnSpc>
              <a:buSzTx/>
              <a:buFont typeface="Wingdings" pitchFamily="2" charset="2"/>
              <a:buAutoNum type="arabicPeriod"/>
            </a:pPr>
            <a:r>
              <a:rPr lang="en-US" sz="3200" dirty="0" smtClean="0">
                <a:solidFill>
                  <a:schemeClr val="bg1"/>
                </a:solidFill>
              </a:rPr>
              <a:t>Articulate </a:t>
            </a:r>
            <a:r>
              <a:rPr lang="en-US" sz="3200" dirty="0">
                <a:solidFill>
                  <a:schemeClr val="bg1"/>
                </a:solidFill>
              </a:rPr>
              <a:t>a sound solution, decision, or position based on appropriate standards of reasoning; and </a:t>
            </a:r>
          </a:p>
          <a:p>
            <a:pPr>
              <a:lnSpc>
                <a:spcPct val="90000"/>
              </a:lnSpc>
              <a:buSzTx/>
              <a:buFont typeface="Wingdings" pitchFamily="2" charset="2"/>
              <a:buAutoNum type="arabicPeriod"/>
            </a:pPr>
            <a:endParaRPr lang="en-US" sz="3200" dirty="0" smtClean="0">
              <a:solidFill>
                <a:schemeClr val="bg1"/>
              </a:solidFill>
            </a:endParaRPr>
          </a:p>
          <a:p>
            <a:pPr>
              <a:lnSpc>
                <a:spcPct val="90000"/>
              </a:lnSpc>
              <a:buSzTx/>
              <a:buFont typeface="Wingdings" pitchFamily="2" charset="2"/>
              <a:buAutoNum type="arabicPeriod"/>
            </a:pPr>
            <a:r>
              <a:rPr lang="en-US" sz="3200" dirty="0" smtClean="0">
                <a:solidFill>
                  <a:schemeClr val="bg1"/>
                </a:solidFill>
              </a:rPr>
              <a:t>Monitor </a:t>
            </a:r>
            <a:r>
              <a:rPr lang="en-US" sz="3200" dirty="0">
                <a:solidFill>
                  <a:schemeClr val="bg1"/>
                </a:solidFill>
              </a:rPr>
              <a:t>and reflect upon the quality and fairness of their reasoning.</a:t>
            </a:r>
          </a:p>
        </p:txBody>
      </p:sp>
      <p:sp>
        <p:nvSpPr>
          <p:cNvPr id="4" name="Action Button: Forward or Next 3">
            <a:hlinkClick r:id="" action="ppaction://hlinkshowjump?jump=nextslide" highlightClick="1"/>
          </p:cNvPr>
          <p:cNvSpPr/>
          <p:nvPr/>
        </p:nvSpPr>
        <p:spPr>
          <a:xfrm>
            <a:off x="7439890" y="5888182"/>
            <a:ext cx="1122219" cy="85898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4018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Let’s Review:</a:t>
            </a:r>
            <a:endParaRPr lang="en-US" b="1" dirty="0"/>
          </a:p>
        </p:txBody>
      </p:sp>
      <p:sp>
        <p:nvSpPr>
          <p:cNvPr id="3" name="Content Placeholder 2"/>
          <p:cNvSpPr txBox="1">
            <a:spLocks/>
          </p:cNvSpPr>
          <p:nvPr/>
        </p:nvSpPr>
        <p:spPr>
          <a:xfrm>
            <a:off x="1731368" y="1275007"/>
            <a:ext cx="7190959" cy="52545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572F1F"/>
              </a:buClr>
              <a:buFont typeface="Wingdings" pitchFamily="2" charset="2"/>
              <a:buChar char="§"/>
            </a:pPr>
            <a:r>
              <a:rPr lang="en-US" sz="4000" dirty="0" smtClean="0">
                <a:solidFill>
                  <a:schemeClr val="bg1"/>
                </a:solidFill>
              </a:rPr>
              <a:t>Which of the following is </a:t>
            </a:r>
            <a:r>
              <a:rPr lang="en-US" sz="4000" b="1" dirty="0" smtClean="0">
                <a:solidFill>
                  <a:schemeClr val="bg1"/>
                </a:solidFill>
              </a:rPr>
              <a:t>not</a:t>
            </a:r>
            <a:r>
              <a:rPr lang="en-US" sz="4000" dirty="0" smtClean="0">
                <a:solidFill>
                  <a:schemeClr val="bg1"/>
                </a:solidFill>
              </a:rPr>
              <a:t> a quality of a critical thinker?</a:t>
            </a:r>
          </a:p>
          <a:p>
            <a:pPr marL="0" indent="0">
              <a:buClr>
                <a:srgbClr val="572F1F"/>
              </a:buClr>
              <a:buNone/>
            </a:pPr>
            <a:endParaRPr lang="en-US" dirty="0">
              <a:solidFill>
                <a:srgbClr val="2E1910"/>
              </a:solidFill>
              <a:latin typeface="Arial" pitchFamily="34" charset="0"/>
              <a:cs typeface="Arial" pitchFamily="34" charset="0"/>
            </a:endParaRPr>
          </a:p>
        </p:txBody>
      </p:sp>
      <p:sp>
        <p:nvSpPr>
          <p:cNvPr id="4" name="Rounded Rectangle 3">
            <a:hlinkClick r:id="rId2" action="ppaction://hlinksldjump"/>
          </p:cNvPr>
          <p:cNvSpPr/>
          <p:nvPr/>
        </p:nvSpPr>
        <p:spPr>
          <a:xfrm>
            <a:off x="1953491" y="2660073"/>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A) Asking </a:t>
            </a:r>
            <a:r>
              <a:rPr lang="en-US" sz="3600" dirty="0">
                <a:solidFill>
                  <a:schemeClr val="bg1"/>
                </a:solidFill>
              </a:rPr>
              <a:t>pertinent questions </a:t>
            </a:r>
          </a:p>
        </p:txBody>
      </p:sp>
      <p:sp>
        <p:nvSpPr>
          <p:cNvPr id="5" name="Rounded Rectangle 4">
            <a:hlinkClick r:id="rId3" action="ppaction://hlinksldjump"/>
          </p:cNvPr>
          <p:cNvSpPr/>
          <p:nvPr/>
        </p:nvSpPr>
        <p:spPr>
          <a:xfrm>
            <a:off x="1953491" y="3629891"/>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B) Monitor </a:t>
            </a:r>
            <a:r>
              <a:rPr lang="en-US" sz="2800" dirty="0">
                <a:solidFill>
                  <a:schemeClr val="bg1"/>
                </a:solidFill>
              </a:rPr>
              <a:t>and reflect </a:t>
            </a:r>
            <a:r>
              <a:rPr lang="en-US" sz="2800" dirty="0" smtClean="0">
                <a:solidFill>
                  <a:schemeClr val="bg1"/>
                </a:solidFill>
              </a:rPr>
              <a:t>upon their reasoning</a:t>
            </a:r>
            <a:endParaRPr lang="en-US" sz="2800" dirty="0">
              <a:solidFill>
                <a:schemeClr val="bg1"/>
              </a:solidFill>
            </a:endParaRPr>
          </a:p>
        </p:txBody>
      </p:sp>
      <p:sp>
        <p:nvSpPr>
          <p:cNvPr id="6" name="Rounded Rectangle 5">
            <a:hlinkClick r:id="rId4" action="ppaction://hlinksldjump"/>
          </p:cNvPr>
          <p:cNvSpPr/>
          <p:nvPr/>
        </p:nvSpPr>
        <p:spPr>
          <a:xfrm>
            <a:off x="1953491" y="4585855"/>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 Going with the  majority </a:t>
            </a:r>
            <a:endParaRPr lang="en-US" sz="4000" dirty="0"/>
          </a:p>
        </p:txBody>
      </p:sp>
    </p:spTree>
    <p:extLst>
      <p:ext uri="{BB962C8B-B14F-4D97-AF65-F5344CB8AC3E}">
        <p14:creationId xmlns:p14="http://schemas.microsoft.com/office/powerpoint/2010/main" val="24282928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Let’s Review:</a:t>
            </a:r>
            <a:endParaRPr lang="en-US" b="1" dirty="0"/>
          </a:p>
        </p:txBody>
      </p:sp>
      <p:sp>
        <p:nvSpPr>
          <p:cNvPr id="3" name="Content Placeholder 2"/>
          <p:cNvSpPr txBox="1">
            <a:spLocks/>
          </p:cNvSpPr>
          <p:nvPr/>
        </p:nvSpPr>
        <p:spPr>
          <a:xfrm>
            <a:off x="1731368" y="1275007"/>
            <a:ext cx="7190959" cy="52545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572F1F"/>
              </a:buClr>
              <a:buFont typeface="Wingdings" pitchFamily="2" charset="2"/>
              <a:buChar char="§"/>
            </a:pPr>
            <a:r>
              <a:rPr lang="en-US" sz="4000" dirty="0" smtClean="0">
                <a:solidFill>
                  <a:schemeClr val="bg1"/>
                </a:solidFill>
              </a:rPr>
              <a:t>Which of the following is</a:t>
            </a:r>
            <a:r>
              <a:rPr lang="en-US" sz="4000" b="1" dirty="0" smtClean="0">
                <a:solidFill>
                  <a:schemeClr val="bg1"/>
                </a:solidFill>
              </a:rPr>
              <a:t> not </a:t>
            </a:r>
            <a:r>
              <a:rPr lang="en-US" sz="4000" dirty="0" smtClean="0">
                <a:solidFill>
                  <a:schemeClr val="bg1"/>
                </a:solidFill>
              </a:rPr>
              <a:t>a quality of a critical thinker?</a:t>
            </a:r>
          </a:p>
          <a:p>
            <a:pPr marL="0" indent="0">
              <a:buClr>
                <a:srgbClr val="572F1F"/>
              </a:buClr>
              <a:buNone/>
            </a:pPr>
            <a:endParaRPr lang="en-US" dirty="0">
              <a:solidFill>
                <a:srgbClr val="2E1910"/>
              </a:solidFill>
              <a:latin typeface="Arial" pitchFamily="34" charset="0"/>
              <a:cs typeface="Arial" pitchFamily="34" charset="0"/>
            </a:endParaRPr>
          </a:p>
        </p:txBody>
      </p:sp>
      <p:sp>
        <p:nvSpPr>
          <p:cNvPr id="4" name="Rounded Rectangle 3"/>
          <p:cNvSpPr/>
          <p:nvPr/>
        </p:nvSpPr>
        <p:spPr>
          <a:xfrm>
            <a:off x="1953491" y="2660073"/>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A) Asking </a:t>
            </a:r>
            <a:r>
              <a:rPr lang="en-US" sz="3600" dirty="0">
                <a:solidFill>
                  <a:schemeClr val="bg1"/>
                </a:solidFill>
              </a:rPr>
              <a:t>pertinent questions </a:t>
            </a:r>
          </a:p>
        </p:txBody>
      </p:sp>
      <p:sp>
        <p:nvSpPr>
          <p:cNvPr id="5" name="Rounded Rectangle 4">
            <a:hlinkClick r:id="rId2" action="ppaction://hlinksldjump"/>
          </p:cNvPr>
          <p:cNvSpPr/>
          <p:nvPr/>
        </p:nvSpPr>
        <p:spPr>
          <a:xfrm>
            <a:off x="1953491" y="3629891"/>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B) Monitor </a:t>
            </a:r>
            <a:r>
              <a:rPr lang="en-US" sz="2800" dirty="0">
                <a:solidFill>
                  <a:schemeClr val="bg1"/>
                </a:solidFill>
              </a:rPr>
              <a:t>and reflect </a:t>
            </a:r>
            <a:r>
              <a:rPr lang="en-US" sz="2800" dirty="0" smtClean="0">
                <a:solidFill>
                  <a:schemeClr val="bg1"/>
                </a:solidFill>
              </a:rPr>
              <a:t>upon their reasoning</a:t>
            </a:r>
            <a:endParaRPr lang="en-US" sz="2800" dirty="0">
              <a:solidFill>
                <a:schemeClr val="bg1"/>
              </a:solidFill>
            </a:endParaRPr>
          </a:p>
        </p:txBody>
      </p:sp>
      <p:sp>
        <p:nvSpPr>
          <p:cNvPr id="6" name="Rounded Rectangle 5">
            <a:hlinkClick r:id="rId3" action="ppaction://hlinksldjump"/>
          </p:cNvPr>
          <p:cNvSpPr/>
          <p:nvPr/>
        </p:nvSpPr>
        <p:spPr>
          <a:xfrm>
            <a:off x="1953491" y="4585855"/>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 Going with the  majority </a:t>
            </a:r>
          </a:p>
        </p:txBody>
      </p:sp>
      <p:sp>
        <p:nvSpPr>
          <p:cNvPr id="8" name="&quot;No&quot; Symbol 7"/>
          <p:cNvSpPr/>
          <p:nvPr/>
        </p:nvSpPr>
        <p:spPr>
          <a:xfrm>
            <a:off x="4322618" y="2486891"/>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56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Let’s Review:</a:t>
            </a:r>
            <a:endParaRPr lang="en-US" b="1" dirty="0"/>
          </a:p>
        </p:txBody>
      </p:sp>
      <p:sp>
        <p:nvSpPr>
          <p:cNvPr id="3" name="Content Placeholder 2"/>
          <p:cNvSpPr txBox="1">
            <a:spLocks/>
          </p:cNvSpPr>
          <p:nvPr/>
        </p:nvSpPr>
        <p:spPr>
          <a:xfrm>
            <a:off x="1731368" y="1275007"/>
            <a:ext cx="7190959" cy="52545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572F1F"/>
              </a:buClr>
              <a:buFont typeface="Wingdings" pitchFamily="2" charset="2"/>
              <a:buChar char="§"/>
            </a:pPr>
            <a:r>
              <a:rPr lang="en-US" sz="4000" dirty="0" smtClean="0">
                <a:solidFill>
                  <a:schemeClr val="bg1"/>
                </a:solidFill>
              </a:rPr>
              <a:t>Which of the following is </a:t>
            </a:r>
            <a:r>
              <a:rPr lang="en-US" sz="4000" b="1" dirty="0" smtClean="0">
                <a:solidFill>
                  <a:schemeClr val="bg1"/>
                </a:solidFill>
              </a:rPr>
              <a:t>not</a:t>
            </a:r>
            <a:r>
              <a:rPr lang="en-US" sz="4000" dirty="0" smtClean="0">
                <a:solidFill>
                  <a:schemeClr val="bg1"/>
                </a:solidFill>
              </a:rPr>
              <a:t> a quality of a critical thinker?</a:t>
            </a:r>
          </a:p>
          <a:p>
            <a:pPr marL="0" indent="0">
              <a:buClr>
                <a:srgbClr val="572F1F"/>
              </a:buClr>
              <a:buNone/>
            </a:pPr>
            <a:endParaRPr lang="en-US" dirty="0">
              <a:solidFill>
                <a:srgbClr val="2E1910"/>
              </a:solidFill>
              <a:latin typeface="Arial" pitchFamily="34" charset="0"/>
              <a:cs typeface="Arial" pitchFamily="34" charset="0"/>
            </a:endParaRPr>
          </a:p>
        </p:txBody>
      </p:sp>
      <p:sp>
        <p:nvSpPr>
          <p:cNvPr id="4" name="Rounded Rectangle 3">
            <a:hlinkClick r:id="rId2" action="ppaction://hlinksldjump"/>
          </p:cNvPr>
          <p:cNvSpPr/>
          <p:nvPr/>
        </p:nvSpPr>
        <p:spPr>
          <a:xfrm>
            <a:off x="1953491" y="2660073"/>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A) Asking </a:t>
            </a:r>
            <a:r>
              <a:rPr lang="en-US" sz="3600" dirty="0">
                <a:solidFill>
                  <a:schemeClr val="bg1"/>
                </a:solidFill>
              </a:rPr>
              <a:t>pertinent questions </a:t>
            </a:r>
          </a:p>
        </p:txBody>
      </p:sp>
      <p:sp>
        <p:nvSpPr>
          <p:cNvPr id="5" name="Rounded Rectangle 4"/>
          <p:cNvSpPr/>
          <p:nvPr/>
        </p:nvSpPr>
        <p:spPr>
          <a:xfrm>
            <a:off x="1953491" y="3629891"/>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B) Monitor </a:t>
            </a:r>
            <a:r>
              <a:rPr lang="en-US" sz="2800" dirty="0">
                <a:solidFill>
                  <a:schemeClr val="bg1"/>
                </a:solidFill>
              </a:rPr>
              <a:t>and reflect </a:t>
            </a:r>
            <a:r>
              <a:rPr lang="en-US" sz="2800" dirty="0" smtClean="0">
                <a:solidFill>
                  <a:schemeClr val="bg1"/>
                </a:solidFill>
              </a:rPr>
              <a:t>upon their reasoning</a:t>
            </a:r>
            <a:endParaRPr lang="en-US" sz="2800" dirty="0">
              <a:solidFill>
                <a:schemeClr val="bg1"/>
              </a:solidFill>
            </a:endParaRPr>
          </a:p>
        </p:txBody>
      </p:sp>
      <p:sp>
        <p:nvSpPr>
          <p:cNvPr id="6" name="Rounded Rectangle 5">
            <a:hlinkClick r:id="rId3" action="ppaction://hlinksldjump"/>
          </p:cNvPr>
          <p:cNvSpPr/>
          <p:nvPr/>
        </p:nvSpPr>
        <p:spPr>
          <a:xfrm>
            <a:off x="1953491" y="4585855"/>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 Going with the  majority </a:t>
            </a:r>
            <a:endParaRPr lang="en-US" sz="4000" dirty="0"/>
          </a:p>
        </p:txBody>
      </p:sp>
      <p:sp>
        <p:nvSpPr>
          <p:cNvPr id="7" name="&quot;No&quot; Symbol 6"/>
          <p:cNvSpPr/>
          <p:nvPr/>
        </p:nvSpPr>
        <p:spPr>
          <a:xfrm>
            <a:off x="4301610" y="3477491"/>
            <a:ext cx="1579418" cy="1205346"/>
          </a:xfrm>
          <a:prstGeom prst="noSmoking">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810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31368" y="313275"/>
            <a:ext cx="7090660" cy="729914"/>
          </a:xfrm>
          <a:prstGeom prst="rect">
            <a:avLst/>
          </a:prstGeom>
          <a:solidFill>
            <a:schemeClr val="accent1">
              <a:lumMod val="40000"/>
              <a:lumOff val="60000"/>
              <a:alpha val="43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Let’s Review:</a:t>
            </a:r>
            <a:endParaRPr lang="en-US" b="1" dirty="0"/>
          </a:p>
        </p:txBody>
      </p:sp>
      <p:sp>
        <p:nvSpPr>
          <p:cNvPr id="3" name="Content Placeholder 2"/>
          <p:cNvSpPr txBox="1">
            <a:spLocks/>
          </p:cNvSpPr>
          <p:nvPr/>
        </p:nvSpPr>
        <p:spPr>
          <a:xfrm>
            <a:off x="1731368" y="1275007"/>
            <a:ext cx="7190959" cy="52545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572F1F"/>
              </a:buClr>
              <a:buFont typeface="Wingdings" pitchFamily="2" charset="2"/>
              <a:buChar char="§"/>
            </a:pPr>
            <a:r>
              <a:rPr lang="en-US" sz="4000" dirty="0" smtClean="0">
                <a:solidFill>
                  <a:schemeClr val="bg1"/>
                </a:solidFill>
              </a:rPr>
              <a:t>Which of the following is </a:t>
            </a:r>
            <a:r>
              <a:rPr lang="en-US" sz="4000" b="1" dirty="0" smtClean="0">
                <a:solidFill>
                  <a:schemeClr val="bg1"/>
                </a:solidFill>
              </a:rPr>
              <a:t>not</a:t>
            </a:r>
            <a:r>
              <a:rPr lang="en-US" sz="4000" dirty="0" smtClean="0">
                <a:solidFill>
                  <a:schemeClr val="bg1"/>
                </a:solidFill>
              </a:rPr>
              <a:t> a quality of a critical thinker?</a:t>
            </a:r>
          </a:p>
          <a:p>
            <a:pPr marL="0" indent="0">
              <a:buClr>
                <a:srgbClr val="572F1F"/>
              </a:buClr>
              <a:buNone/>
            </a:pPr>
            <a:endParaRPr lang="en-US" dirty="0">
              <a:solidFill>
                <a:srgbClr val="2E1910"/>
              </a:solidFill>
              <a:latin typeface="Arial" pitchFamily="34" charset="0"/>
              <a:cs typeface="Arial" pitchFamily="34" charset="0"/>
            </a:endParaRPr>
          </a:p>
        </p:txBody>
      </p:sp>
      <p:sp>
        <p:nvSpPr>
          <p:cNvPr id="4" name="Rounded Rectangle 3">
            <a:hlinkClick r:id="rId4" action="ppaction://hlinksldjump"/>
          </p:cNvPr>
          <p:cNvSpPr/>
          <p:nvPr/>
        </p:nvSpPr>
        <p:spPr>
          <a:xfrm>
            <a:off x="1953491" y="2660073"/>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A) Asking </a:t>
            </a:r>
            <a:r>
              <a:rPr lang="en-US" sz="3600" dirty="0">
                <a:solidFill>
                  <a:schemeClr val="bg1"/>
                </a:solidFill>
              </a:rPr>
              <a:t>pertinent questions </a:t>
            </a:r>
          </a:p>
        </p:txBody>
      </p:sp>
      <p:sp>
        <p:nvSpPr>
          <p:cNvPr id="5" name="Rounded Rectangle 4">
            <a:hlinkClick r:id="rId5" action="ppaction://hlinksldjump"/>
          </p:cNvPr>
          <p:cNvSpPr/>
          <p:nvPr/>
        </p:nvSpPr>
        <p:spPr>
          <a:xfrm>
            <a:off x="1953491" y="3629891"/>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B) Monitor </a:t>
            </a:r>
            <a:r>
              <a:rPr lang="en-US" sz="2800" dirty="0">
                <a:solidFill>
                  <a:schemeClr val="bg1"/>
                </a:solidFill>
              </a:rPr>
              <a:t>and reflect </a:t>
            </a:r>
            <a:r>
              <a:rPr lang="en-US" sz="2800" dirty="0" smtClean="0">
                <a:solidFill>
                  <a:schemeClr val="bg1"/>
                </a:solidFill>
              </a:rPr>
              <a:t>upon their reasoning</a:t>
            </a:r>
            <a:endParaRPr lang="en-US" sz="2800" dirty="0">
              <a:solidFill>
                <a:schemeClr val="bg1"/>
              </a:solidFill>
            </a:endParaRPr>
          </a:p>
        </p:txBody>
      </p:sp>
      <p:sp>
        <p:nvSpPr>
          <p:cNvPr id="6" name="Rounded Rectangle 5"/>
          <p:cNvSpPr/>
          <p:nvPr/>
        </p:nvSpPr>
        <p:spPr>
          <a:xfrm>
            <a:off x="1953491" y="4585855"/>
            <a:ext cx="6664036" cy="817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 Going with the  majority </a:t>
            </a:r>
            <a:endParaRPr lang="en-US" sz="4000" dirty="0"/>
          </a:p>
        </p:txBody>
      </p:sp>
      <p:sp>
        <p:nvSpPr>
          <p:cNvPr id="7" name="L-Shape 6"/>
          <p:cNvSpPr/>
          <p:nvPr/>
        </p:nvSpPr>
        <p:spPr>
          <a:xfrm rot="19364247">
            <a:off x="6470073" y="4916585"/>
            <a:ext cx="1690254" cy="415636"/>
          </a:xfrm>
          <a:prstGeom prst="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7176655" y="5801497"/>
            <a:ext cx="1440872" cy="94566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1368" y="6137564"/>
            <a:ext cx="609600" cy="609600"/>
          </a:xfrm>
          <a:prstGeom prst="rect">
            <a:avLst/>
          </a:prstGeom>
        </p:spPr>
      </p:pic>
    </p:spTree>
    <p:extLst>
      <p:ext uri="{BB962C8B-B14F-4D97-AF65-F5344CB8AC3E}">
        <p14:creationId xmlns:p14="http://schemas.microsoft.com/office/powerpoint/2010/main" val="41847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620713"/>
            <a:ext cx="7772400" cy="1500187"/>
          </a:xfrm>
        </p:spPr>
        <p:txBody>
          <a:bodyPr>
            <a:normAutofit/>
          </a:bodyPr>
          <a:lstStyle/>
          <a:p>
            <a:pPr algn="ctr"/>
            <a:r>
              <a:rPr lang="en-US" sz="4400" dirty="0" smtClean="0">
                <a:solidFill>
                  <a:schemeClr val="bg1"/>
                </a:solidFill>
              </a:rPr>
              <a:t>So how do we promote critical thinking?</a:t>
            </a:r>
            <a:endParaRPr lang="en-US" sz="4400" dirty="0">
              <a:solidFill>
                <a:schemeClr val="bg1"/>
              </a:solidFill>
            </a:endParaRPr>
          </a:p>
        </p:txBody>
      </p:sp>
      <p:sp>
        <p:nvSpPr>
          <p:cNvPr id="5" name="Title 4"/>
          <p:cNvSpPr>
            <a:spLocks noGrp="1"/>
          </p:cNvSpPr>
          <p:nvPr>
            <p:ph type="title"/>
          </p:nvPr>
        </p:nvSpPr>
        <p:spPr/>
        <p:txBody>
          <a:bodyPr/>
          <a:lstStyle/>
          <a:p>
            <a:endParaRPr lang="en-US"/>
          </a:p>
        </p:txBody>
      </p:sp>
      <p:sp>
        <p:nvSpPr>
          <p:cNvPr id="6" name="Explosion 2 5">
            <a:hlinkClick r:id="rId3" action="ppaction://hlinksldjump"/>
          </p:cNvPr>
          <p:cNvSpPr/>
          <p:nvPr/>
        </p:nvSpPr>
        <p:spPr>
          <a:xfrm>
            <a:off x="1842654" y="2120900"/>
            <a:ext cx="5666510" cy="43503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Action Mazes</a:t>
            </a:r>
            <a:endParaRPr lang="en-US" sz="5400" dirty="0"/>
          </a:p>
        </p:txBody>
      </p:sp>
    </p:spTree>
    <p:extLst>
      <p:ext uri="{BB962C8B-B14F-4D97-AF65-F5344CB8AC3E}">
        <p14:creationId xmlns:p14="http://schemas.microsoft.com/office/powerpoint/2010/main" val="367888205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P030003985">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836494-C348-4969-817C-377A07F18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TP030003985</Template>
  <TotalTime>1424</TotalTime>
  <Words>956</Words>
  <Application>Microsoft Office PowerPoint</Application>
  <PresentationFormat>On-screen Show (4:3)</PresentationFormat>
  <Paragraphs>132</Paragraphs>
  <Slides>30</Slides>
  <Notes>1</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TP030003985</vt:lpstr>
      <vt:lpstr>Image Document</vt:lpstr>
      <vt:lpstr>Critical Thinking and Action Mazes Jamie Bailey</vt:lpstr>
      <vt:lpstr>What is critical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Hats of Thinking Jamie Bailey</dc:title>
  <dc:creator>Owner</dc:creator>
  <cp:lastModifiedBy>Owner</cp:lastModifiedBy>
  <cp:revision>30</cp:revision>
  <dcterms:created xsi:type="dcterms:W3CDTF">2012-08-12T02:07:32Z</dcterms:created>
  <dcterms:modified xsi:type="dcterms:W3CDTF">2012-08-13T22:49:21Z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TC300039859990</vt:lpwstr>
  </property>
</Properties>
</file>